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4" r:id="rId20"/>
    <p:sldId id="285" r:id="rId21"/>
    <p:sldId id="286" r:id="rId22"/>
    <p:sldId id="287" r:id="rId23"/>
    <p:sldId id="288" r:id="rId24"/>
    <p:sldId id="276" r:id="rId25"/>
    <p:sldId id="277" r:id="rId26"/>
    <p:sldId id="27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64" r:id="rId35"/>
  </p:sldIdLst>
  <p:sldSz cx="9144000" cy="5143500" type="screen16x9"/>
  <p:notesSz cx="9144000" cy="5143500"/>
  <p:embeddedFontLst>
    <p:embeddedFont>
      <p:font typeface="Abel" panose="020B0604020202020204" charset="0"/>
      <p:regular r:id="rId37"/>
      <p:bold r:id="rId38"/>
    </p:embeddedFont>
    <p:embeddedFont>
      <p:font typeface="Dosis" pitchFamily="2" charset="0"/>
      <p:regular r:id="rId39"/>
      <p:bold r:id="rId40"/>
    </p:embeddedFont>
    <p:embeddedFont>
      <p:font typeface="Dosis-medium" panose="020B0604020202020204" charset="0"/>
      <p:regular r:id="rId41"/>
    </p:embeddedFont>
  </p:embeddedFontLst>
  <p:custDataLst>
    <p:tags r:id="rId42"/>
  </p:custData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C4D91708-3902-4760-8657-3B7B3293BE7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BA4B0F8-997C-49AD-8AC9-0EF3C638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560361"/>
            <a:ext cx="7362415" cy="1093813"/>
          </a:xfrm>
          <a:prstGeom prst="rect">
            <a:avLst/>
          </a:prstGeom>
        </p:spPr>
        <p:txBody>
          <a:bodyPr rtlCol="0" anchor="b"/>
          <a:lstStyle>
            <a:lvl1pPr lvl="0" algn="ctr">
              <a:lnSpc>
                <a:spcPct val="100000"/>
              </a:lnSpc>
              <a:defRPr lang="en-US" sz="4400" b="1" i="0" cap="all" spc="1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4FFEEA4C-552E-4A56-8347-408A9D1204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7CFFD76-D47A-4DEE-8F53-A0809B251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825" y="2654174"/>
            <a:ext cx="7362415" cy="431925"/>
          </a:xfrm>
          <a:prstGeom prst="rect">
            <a:avLst/>
          </a:prstGeom>
        </p:spPr>
        <p:txBody>
          <a:bodyPr lIns="9144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None/>
              <a:defRPr lang="en-US" sz="1600" i="0" cap="all" baseline="0" dirty="0">
                <a:solidFill>
                  <a:schemeClr val="accent1"/>
                </a:solidFill>
                <a:latin typeface="Dosis-medium"/>
              </a:defRPr>
            </a:lvl1pPr>
            <a:lvl2pPr marL="457200" lvl="1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914400" lvl="2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1371600" lvl="3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1828800" lvl="4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2286000" lvl="5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lvl="6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lvl="7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lvl="8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5">
            <a:extLst>
              <a:ext uri="{55EEB070-0EE7-4C79-BAC9-9ADA8704C73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A0ABA6A-FF4F-41F7-8609-B497AD75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5" name="Footer Placeholder 4">
            <a:extLst>
              <a:ext uri="{82443327-9C26-4A32-9518-538A0704F16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B1E1400-1979-4241-9BEC-78549156D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6" name="Date Placeholder 3">
            <a:extLst>
              <a:ext uri="{3F7B4CB8-C8BD-42B1-998C-2C017674BE5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1DF9024-CD46-4025-AC2D-8F5B54E8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C354C4CF-1B57-40BE-A6D0-9BB4727C85D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F535EE6-2A67-4CDC-8A53-5AB520AA2E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"/>
          <a:stretch>
            <a:fillRect/>
          </a:stretch>
        </p:blipFill>
        <p:spPr>
          <a:xfrm>
            <a:off x="2812066" y="403571"/>
            <a:ext cx="6331933" cy="117350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58B73965-C854-4C15-8878-5A51A0DFCA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2351F7-16EA-4BA9-A7B2-2C8BDC5AD1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"/>
          <a:stretch>
            <a:fillRect/>
          </a:stretch>
        </p:blipFill>
        <p:spPr>
          <a:xfrm flipH="1" flipV="1">
            <a:off x="0" y="3724275"/>
            <a:ext cx="6331933" cy="117350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7C00B7F5-BEA4-4B84-98B9-7F993592A93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6F209C97-F78F-4F32-98E9-8BFFC1CF6D7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5C16064-4C75-42AC-8D57-56BB4C37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8001000" cy="571500"/>
          </a:xfrm>
          <a:prstGeom prst="rect">
            <a:avLst/>
          </a:prstGeom>
          <a:noFill/>
          <a:ln w="9525" cap="flat">
            <a:noFill/>
            <a:prstDash val="solid"/>
            <a:round/>
          </a:ln>
        </p:spPr>
        <p:txBody>
          <a:bodyPr rtlCol="0"/>
          <a:lstStyle>
            <a:lvl1pPr lvl="0" algn="ctr"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ADE6B7CD-FD5B-4A93-A4A9-908C20C2174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7836EC0-F225-4EBF-A479-A554FE326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4850" y="1439533"/>
            <a:ext cx="2381250" cy="2381250"/>
          </a:xfrm>
          <a:prstGeom prst="rect">
            <a:avLst/>
          </a:prstGeom>
        </p:spPr>
        <p:txBody>
          <a:bodyPr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>
            <a:extLst>
              <a:ext uri="{AFA41D3E-DDB9-4664-9440-CFC11390BAD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271AE1F-DD57-4215-9E99-846C0EC7B1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0075" y="3924300"/>
            <a:ext cx="2571750" cy="666750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lvl="0" indent="0" algn="ctr">
              <a:lnSpc>
                <a:spcPct val="100000"/>
              </a:lnSpc>
              <a:buFont typeface="Arial"/>
              <a:buNone/>
              <a:defRPr lang="en-US" sz="1400" dirty="0">
                <a:solidFill>
                  <a:srgbClr val="FFFFFF"/>
                </a:solidFill>
                <a:latin typeface="+mn-lt"/>
              </a:defRPr>
            </a:lvl1pPr>
            <a:lvl2pPr lvl="1">
              <a:lnSpc>
                <a:spcPct val="129999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2">
            <a:extLst>
              <a:ext uri="{6E1C32FA-32EE-4BB3-A78C-D21D20F8377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C64A27A-476B-4D87-A130-2C58D5D9445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295650" y="1352550"/>
            <a:ext cx="2571750" cy="666750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lvl="0" indent="0" algn="ctr">
              <a:lnSpc>
                <a:spcPct val="100000"/>
              </a:lnSpc>
              <a:buFont typeface="Arial"/>
              <a:buNone/>
              <a:defRPr lang="en-US" sz="1400" b="0" dirty="0">
                <a:solidFill>
                  <a:srgbClr val="FFFFFF"/>
                </a:solidFill>
                <a:latin typeface="+mn-lt"/>
              </a:defRPr>
            </a:lvl1pPr>
            <a:lvl2pPr lvl="1">
              <a:lnSpc>
                <a:spcPct val="129999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2">
            <a:extLst>
              <a:ext uri="{D8DCAA69-9FF3-444D-A774-7B149C923C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716C798-7338-479E-BBC6-B2AB951DE23A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3400425" y="2114550"/>
            <a:ext cx="2381250" cy="2381250"/>
          </a:xfrm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2">
            <a:extLst>
              <a:ext uri="{6DFFE1A5-0BA4-4D21-8491-16432EA1BDD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EF13227-E1EA-4607-A4D0-75116021F17C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6038850" y="1447800"/>
            <a:ext cx="2381250" cy="2381250"/>
          </a:xfrm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2">
            <a:extLst>
              <a:ext uri="{8B2DB498-1F23-4C03-B18D-F33CB3E9029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25BCF27-F44D-40BC-ACF6-A251CC9FFD34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5953125" y="3924300"/>
            <a:ext cx="2560032" cy="666750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lvl="0" indent="0" algn="ctr">
              <a:lnSpc>
                <a:spcPct val="100000"/>
              </a:lnSpc>
              <a:buFont typeface="Arial"/>
              <a:buNone/>
              <a:defRPr lang="en-US" sz="1400" b="0" dirty="0">
                <a:solidFill>
                  <a:srgbClr val="FFFFFF"/>
                </a:solidFill>
                <a:latin typeface="+mn-lt"/>
              </a:defRPr>
            </a:lvl1pPr>
            <a:lvl2pPr lvl="1">
              <a:lnSpc>
                <a:spcPct val="129999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1">
            <a:extLst>
              <a:ext uri="{651C79C4-FC97-4EDE-88D3-335017071FF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1477C4-878E-499D-BF06-1979A3FB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3">
            <a:extLst>
              <a:ext uri="{C86A297D-13A8-452F-A46A-1FF816E2394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F223655-DB1D-44C4-AFD9-0243D498B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11" name="Slide Number Placeholder 4">
            <a:extLst>
              <a:ext uri="{E88BE7E0-8F38-4E42-809B-92AEDF170D2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8AFFCB-1E33-4B8C-B084-AF03C59E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pic>
        <p:nvPicPr>
          <p:cNvPr id="12" name="Picture 11">
            <a:extLst>
              <a:ext uri="{46D3038D-F10E-4542-AB30-2F0E34D58A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9448132-12C9-46DF-A1ED-ACDBAC02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1A446C6A-3014-4FFD-8EB6-C0E51A4A0E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4144F6-C7D0-4F49-8EF2-686205947D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2F5AAE51-908A-43E0-8FF8-3EB19DA9845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08BE9D6-F2B5-43AB-BFC9-1659A79954C0}"/>
              </a:ext>
            </a:extLst>
          </p:cNvPr>
          <p:cNvSpPr/>
          <p:nvPr/>
        </p:nvSpPr>
        <p:spPr>
          <a:xfrm>
            <a:off x="5934074" y="1352550"/>
            <a:ext cx="2581314" cy="2572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9525">
              <a:srgbClr val="3F3F3F">
                <a:alpha val="8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6E161F4A-CA5D-4C4E-BE9F-274029E3A6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D6E161C-64D7-47F7-BBB2-825F05D0A805}"/>
              </a:ext>
            </a:extLst>
          </p:cNvPr>
          <p:cNvSpPr/>
          <p:nvPr/>
        </p:nvSpPr>
        <p:spPr>
          <a:xfrm>
            <a:off x="3286125" y="2019300"/>
            <a:ext cx="2581314" cy="2572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9525">
              <a:srgbClr val="3F3F3F">
                <a:alpha val="8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EF3EA450-2958-4DB2-8641-A61456C4AA4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80AFDB4-E252-4B09-9454-571377FF24D9}"/>
              </a:ext>
            </a:extLst>
          </p:cNvPr>
          <p:cNvSpPr/>
          <p:nvPr/>
        </p:nvSpPr>
        <p:spPr>
          <a:xfrm>
            <a:off x="600075" y="1352550"/>
            <a:ext cx="2581314" cy="2572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9525">
              <a:srgbClr val="3F3F3F">
                <a:alpha val="8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1D41D459-E33A-442B-89F7-D616AC26058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930DA0BA-942E-4D27-82C6-4DB64F65D7B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30858DE-967A-4A24-9D48-EAE6BED2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BD5B1C24-FB67-4970-BBB2-10514743D36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B360749-447D-4507-AB7A-D2E9714E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02930ED3-8B41-4E1E-8A6D-788FF5EA208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68BE4F5-7570-445A-85AF-6A03DF22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2099"/>
            <a:ext cx="8001000" cy="571500"/>
          </a:xfrm>
          <a:prstGeom prst="rect">
            <a:avLst/>
          </a:prstGeom>
        </p:spPr>
        <p:txBody>
          <a:bodyPr rtlCol="0"/>
          <a:lstStyle>
            <a:lvl1pPr lvl="0" algn="ctr"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">
            <a:extLst>
              <a:ext uri="{D1CABCA7-EC80-4AD6-8210-49F48F287DA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EDE793D-C377-4525-BC39-029A2D1CD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1280" y="1276350"/>
            <a:ext cx="1905000" cy="3286125"/>
          </a:xfrm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2">
            <a:extLst>
              <a:ext uri="{0867CFB1-F026-4337-B47F-8782FB9361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A4E38A6-B040-4AC8-81EF-B67DD8DFF57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2607379" y="1276350"/>
            <a:ext cx="1905000" cy="3286125"/>
          </a:xfrm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2">
            <a:extLst>
              <a:ext uri="{7F0536B5-0D70-4571-84E8-9B10835957D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5051653-20E2-4D52-A89C-2F3C9D80DFA0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610259" y="1276350"/>
            <a:ext cx="1905000" cy="3286125"/>
          </a:xfrm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2">
            <a:extLst>
              <a:ext uri="{0150F20F-7055-43C2-A9A8-FC17C3335B4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3E63F83-D602-48F2-BB54-42F0BFD479C2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629081" y="1276350"/>
            <a:ext cx="1905000" cy="3286125"/>
          </a:xfrm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4">
            <a:extLst>
              <a:ext uri="{329F2023-F07C-4F1B-A71A-E3B1ADEE334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5E0A8B3-F6E3-4B65-80E8-C341C300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10" name="Footer Placeholder 3">
            <a:extLst>
              <a:ext uri="{0B627363-F13A-4890-B78D-3A358846C9F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2F75D23-B12D-4B14-BFA5-D5380836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11" name="Date Placeholder 1">
            <a:extLst>
              <a:ext uri="{32219E22-2C8B-435B-915E-E540318AF4E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4F49D69-1A81-4401-AF21-FD29894A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</p:spTree>
    <p:custDataLst>
      <p:tags r:id="rId1"/>
    </p:custDataLst>
    <p:extLst>
      <p:ext uri="{5A4AAE50-2EA1-4727-873B-CB473E2910D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80D3D8A8-D606-401E-9A13-985FF5AB1C9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AF99672-4B8E-40F6-BBB0-AD8142272215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7800940A-D57F-4E38-B061-CABEBF5AA94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C663020-B77F-4625-B56C-150CAED286E4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5D7200E9-42C1-4303-8352-AA32A74BDB9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75301CA-5B75-40ED-8991-6E6BB02C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68714AA7-5D9F-43A0-BAAE-CAE1E044CD5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A3DB634-1F2E-4769-B677-4E7CE4C28C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  <a:noFill/>
        </p:spPr>
      </p:pic>
      <p:cxnSp>
        <p:nvCxnSpPr>
          <p:cNvPr id="6" name="Straight Connector 4">
            <a:extLst>
              <a:ext uri="{4C9743D6-2FB1-4B71-A488-D8940A2C9B2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08CD25C-2EDF-44D2-8276-A5616F2FA3E0}"/>
              </a:ext>
            </a:extLst>
          </p:cNvPr>
          <p:cNvCxnSpPr/>
          <p:nvPr/>
        </p:nvCxnSpPr>
        <p:spPr>
          <a:xfrm>
            <a:off x="564928" y="1200150"/>
            <a:ext cx="7362092" cy="0"/>
          </a:xfrm>
          <a:prstGeom prst="line">
            <a:avLst/>
          </a:prstGeom>
          <a:ln w="635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>
            <a:extLst>
              <a:ext uri="{D96013F1-D656-4435-92F4-0C123CCFB2C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13BD9CF-5AD5-4FBE-8F25-6BFD6986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8" name="Footer Placeholder 3">
            <a:extLst>
              <a:ext uri="{F41C4B2F-27B2-4EDE-8CAA-62BAC3E61CF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3C3B87A-3B1D-4887-8423-A0588E64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9" name="Date Placeholder 1">
            <a:extLst>
              <a:ext uri="{B5DB9C7E-02D4-40B6-A2B9-4450C4FE857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229314-8F5B-4B66-9FF1-815D3D12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</p:spTree>
    <p:extLst>
      <p:ext uri="{2D827599-A16F-4712-B21D-DDCF7DE3489A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1D0F79BC-155C-45C0-8CB2-52C42638070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68C43D-3741-48B2-ABDA-B683F8FBFCB1}"/>
              </a:ext>
            </a:extLst>
          </p:cNvPr>
          <p:cNvCxnSpPr/>
          <p:nvPr/>
        </p:nvCxnSpPr>
        <p:spPr>
          <a:xfrm>
            <a:off x="781053" y="2726329"/>
            <a:ext cx="6436178" cy="0"/>
          </a:xfrm>
          <a:prstGeom prst="line">
            <a:avLst/>
          </a:prstGeom>
          <a:ln w="6350">
            <a:solidFill>
              <a:schemeClr val="accent1">
                <a:alpha val="100000"/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8157D189-ACB5-4E45-A953-3B6CD3072D9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0685F86-1683-4061-9B45-8295B8F7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2773762"/>
            <a:ext cx="7480300" cy="626002"/>
          </a:xfrm>
          <a:prstGeom prst="rect">
            <a:avLst/>
          </a:prstGeom>
        </p:spPr>
        <p:txBody>
          <a:bodyPr rtlCol="0" anchor="t"/>
          <a:lstStyle>
            <a:lvl1pPr lvl="0" algn="l">
              <a:lnSpc>
                <a:spcPct val="100000"/>
              </a:lnSpc>
              <a:spcBef>
                <a:spcPts val="0"/>
              </a:spcBef>
              <a:defRPr lang="en-US" sz="4000" b="1" i="0" cap="all" spc="150" dirty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9B972225-DEA3-45F4-AB42-8994A6CC791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B3927A3-11F4-4619-9273-80E21BF3C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2059"/>
            <a:ext cx="7472264" cy="51181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lvl="0" indent="0">
              <a:lnSpc>
                <a:spcPct val="100000"/>
              </a:lnSpc>
              <a:buNone/>
              <a:defRPr lang="en-US" sz="1600" i="0" cap="all" dirty="0">
                <a:solidFill>
                  <a:schemeClr val="accent1"/>
                </a:solidFill>
                <a:latin typeface="Dosis-medium"/>
              </a:defRPr>
            </a:lvl1pPr>
            <a:lvl2pPr marL="457200" lvl="1" indent="0">
              <a:buNone/>
              <a:defRPr lang="en-US" sz="18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914400" lvl="2" indent="0">
              <a:buNone/>
              <a:defRPr lang="en-US" sz="16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1371600" lvl="3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1828800" lvl="4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2286000" lvl="5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lvl="6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lvl="7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lvl="8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DC8130B4-7CE4-4F50-B9FA-F6AEDDF839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0ECBAAB-07B8-4BC1-B563-B6AE9A17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6" name="Footer Placeholder 4">
            <a:extLst>
              <a:ext uri="{A69B05A3-BD79-463A-954B-C1CF431D36F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8B7FA1D-012B-4F6B-A4F4-88C087F1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7" name="Date Placeholder 3">
            <a:extLst>
              <a:ext uri="{E47A59DB-4DAE-47C9-B22F-087C4DD4777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EC03C8F-D5BC-4CEC-95CC-E996A8BA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306CAB6B-22C4-4D36-AF0A-40DB92CAD00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A300C8A-5733-49D2-911A-39481882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"/>
          <a:stretch>
            <a:fillRect/>
          </a:stretch>
        </p:blipFill>
        <p:spPr>
          <a:xfrm>
            <a:off x="2812066" y="403571"/>
            <a:ext cx="6331933" cy="117350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AA73E248-ACF2-4587-A565-97DDC92E37E5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49524C4B-545E-44F5-86BB-71625C3A16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59181AD-DA34-4F80-AC11-9A43732C84A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805404" y="571500"/>
            <a:ext cx="2971800" cy="4002424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B2B27154-2F96-46CA-A1BC-2FD73A48F7E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D8474A0-A68B-4913-B1D5-4C45C8AF97EC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 flipV="1">
            <a:off x="3552825" y="571500"/>
            <a:ext cx="2032045" cy="4002424"/>
          </a:xfrm>
          <a:prstGeom prst="rect">
            <a:avLst/>
          </a:pr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round/>
          </a:ln>
        </p:spPr>
        <p:txBody>
          <a:bodyPr rot="10800000" rtlCol="0" anchor="ctr"/>
          <a:lstStyle>
            <a:lvl1pPr lvl="0" algn="ctr">
              <a:lnSpc>
                <a:spcPct val="125000"/>
              </a:lnSpc>
              <a:defRPr lang="en-US" sz="2400" b="1" cap="all" spc="15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A2C8BDE7-7E92-40D8-8039-970B0665A34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C2E6CCC-5A83-41D2-B4C7-FA868E384FB9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52425" y="571500"/>
            <a:ext cx="2971800" cy="4002424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2C0BA200-4D77-4D59-80B6-174A241CA97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CD1C203-9EE1-42F9-840C-60EDC6F4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6E4966D8-C308-4F86-8366-18128A07234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7CCDC66-4F33-4C50-B2F0-58BEEB9C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22A081C6-8DC1-4C8A-91BB-6D1B6EC95E9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8101EB-8312-4A58-93E4-9D591341F62F}"/>
              </a:ext>
            </a:extLst>
          </p:cNvPr>
          <p:cNvSpPr/>
          <p:nvPr/>
        </p:nvSpPr>
        <p:spPr>
          <a:xfrm>
            <a:off x="3438525" y="0"/>
            <a:ext cx="2263330" cy="5142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6">
            <a:extLst>
              <a:ext uri="{E417D4EE-445C-4078-A9B7-D1C4FB3A4E0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9488429-B2FB-4E2B-94EE-938C3E6B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9" name="Footer Placeholder 5">
            <a:extLst>
              <a:ext uri="{3BE0453E-1309-46F7-84CA-B2FECBE544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2F4D926-6F51-4F34-B3BE-CAA17BF4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10" name="Date Placeholder 4">
            <a:extLst>
              <a:ext uri="{DA7CB7F1-E61A-46C3-8028-65D42B4F9CC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3563836-4076-41B7-BBC8-54DBCAB3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</p:spTree>
    <p:extLst>
      <p:ext uri="{ED2E657B-A4D6-4916-B9A2-F0FC6E69F4F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390ED54C-F4AA-4D7F-8C19-A4A95041932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4722EA4-F37E-46EB-A941-54D993A7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50CE7D38-36EB-4F87-8284-E9E9FECC6AA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D92E9D5-6057-492D-9EA9-4C07E8FC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D16DFF9C-B240-4B85-8504-2D4585F9D50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D22788-BECA-4322-983A-CA0CF0EF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825" y="568924"/>
            <a:ext cx="2038789" cy="3925290"/>
          </a:xfrm>
          <a:prstGeom prst="rect">
            <a:avLst/>
          </a:prstGeom>
          <a:ln w="9525" cap="flat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>
            <a:lvl1pPr lvl="0" algn="ctr">
              <a:lnSpc>
                <a:spcPct val="125000"/>
              </a:lnSpc>
              <a:defRPr lang="en-US" sz="2400" cap="all" spc="150" dirty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A414FBC-0D67-4E20-B96B-A8AA3C371EB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5ECE28A-A383-4C94-B4E9-FAEBD0FE3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25" y="568924"/>
            <a:ext cx="2861039" cy="622747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lvl="0" indent="0">
              <a:buNone/>
              <a:defRPr lang="en-US" sz="1800" b="0" i="0" cap="none" dirty="0">
                <a:solidFill>
                  <a:schemeClr val="bg2"/>
                </a:solidFill>
                <a:latin typeface="+mn-lt"/>
              </a:defRPr>
            </a:lvl1pPr>
            <a:lvl2pPr marL="457200" lvl="1" indent="0">
              <a:buNone/>
              <a:defRPr lang="en-US" sz="2000" b="1" dirty="0">
                <a:latin typeface="+mn-lt"/>
              </a:defRPr>
            </a:lvl2pPr>
            <a:lvl3pPr marL="914400" lvl="2" indent="0">
              <a:buNone/>
              <a:defRPr lang="en-US" sz="1800" b="1" dirty="0">
                <a:latin typeface="+mn-lt"/>
              </a:defRPr>
            </a:lvl3pPr>
            <a:lvl4pPr marL="1371600" lvl="3" indent="0">
              <a:buNone/>
              <a:defRPr lang="en-US" sz="1600" b="1" dirty="0">
                <a:latin typeface="+mn-lt"/>
              </a:defRPr>
            </a:lvl4pPr>
            <a:lvl5pPr marL="1828800" lvl="4" indent="0">
              <a:buNone/>
              <a:defRPr lang="en-US" sz="1600" b="1" dirty="0">
                <a:latin typeface="+mn-lt"/>
              </a:defRPr>
            </a:lvl5pPr>
            <a:lvl6pPr marL="2286000" lvl="5" indent="0">
              <a:buNone/>
              <a:defRPr lang="en-US" sz="1600" b="1" dirty="0">
                <a:latin typeface="+mn-lt"/>
              </a:defRPr>
            </a:lvl6pPr>
            <a:lvl7pPr marL="2743200" lvl="6" indent="0">
              <a:buNone/>
              <a:defRPr lang="en-US" sz="1600" b="1" dirty="0">
                <a:latin typeface="+mn-lt"/>
              </a:defRPr>
            </a:lvl7pPr>
            <a:lvl8pPr marL="3200400" lvl="7" indent="0">
              <a:buNone/>
              <a:defRPr lang="en-US" sz="1600" b="1" dirty="0">
                <a:latin typeface="+mn-lt"/>
              </a:defRPr>
            </a:lvl8pPr>
            <a:lvl9pPr marL="3657600" lvl="8" indent="0">
              <a:buNone/>
              <a:defRPr lang="en-US" sz="1600" b="1" dirty="0"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>
            <a:extLst>
              <a:ext uri="{33631701-564B-4857-A3BB-B31FA61EE68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DC5B8A-4D05-416A-BCFD-F395F82518DA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542925" y="1234290"/>
            <a:ext cx="2857500" cy="3259923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9C8CBA03-B0F8-43D1-A3CA-BC0349111D5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474BBE8-0A64-4F6E-AA54-A248695C94C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762625" y="568924"/>
            <a:ext cx="2857500" cy="622747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lvl="0" indent="0">
              <a:buNone/>
              <a:defRPr lang="en-US" sz="1800" b="0" i="0" cap="none" dirty="0">
                <a:solidFill>
                  <a:schemeClr val="bg2"/>
                </a:solidFill>
                <a:latin typeface="+mn-lt"/>
              </a:defRPr>
            </a:lvl1pPr>
            <a:lvl2pPr marL="457200" lvl="1" indent="0">
              <a:buNone/>
              <a:defRPr lang="en-US" sz="2000" b="1" dirty="0">
                <a:latin typeface="+mn-lt"/>
              </a:defRPr>
            </a:lvl2pPr>
            <a:lvl3pPr marL="914400" lvl="2" indent="0">
              <a:buNone/>
              <a:defRPr lang="en-US" sz="1800" b="1" dirty="0">
                <a:latin typeface="+mn-lt"/>
              </a:defRPr>
            </a:lvl3pPr>
            <a:lvl4pPr marL="1371600" lvl="3" indent="0">
              <a:buNone/>
              <a:defRPr lang="en-US" sz="1600" b="1" dirty="0">
                <a:latin typeface="+mn-lt"/>
              </a:defRPr>
            </a:lvl4pPr>
            <a:lvl5pPr marL="1828800" lvl="4" indent="0">
              <a:buNone/>
              <a:defRPr lang="en-US" sz="1600" b="1" dirty="0">
                <a:latin typeface="+mn-lt"/>
              </a:defRPr>
            </a:lvl5pPr>
            <a:lvl6pPr marL="2286000" lvl="5" indent="0">
              <a:buNone/>
              <a:defRPr lang="en-US" sz="1600" b="1" dirty="0">
                <a:latin typeface="+mn-lt"/>
              </a:defRPr>
            </a:lvl6pPr>
            <a:lvl7pPr marL="2743200" lvl="6" indent="0">
              <a:buNone/>
              <a:defRPr lang="en-US" sz="1600" b="1" dirty="0">
                <a:latin typeface="+mn-lt"/>
              </a:defRPr>
            </a:lvl7pPr>
            <a:lvl8pPr marL="3200400" lvl="7" indent="0">
              <a:buNone/>
              <a:defRPr lang="en-US" sz="1600" b="1" dirty="0">
                <a:latin typeface="+mn-lt"/>
              </a:defRPr>
            </a:lvl8pPr>
            <a:lvl9pPr marL="3657600" lvl="8" indent="0">
              <a:buNone/>
              <a:defRPr lang="en-US" sz="1600" b="1" dirty="0"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AE16FD73-A7AC-49C8-9562-357E5F8C6F9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2133A01-BC88-415A-A40C-55DCE73AD512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5762625" y="1233866"/>
            <a:ext cx="2862083" cy="3257550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B9E6A570-271D-4DAA-BFE5-A9F94547436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2D02D41-7272-4087-BD56-13D9579B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10" name="Footer Placeholder 5">
            <a:extLst>
              <a:ext uri="{F7F868CC-D1B4-4EB0-B3D5-13E168BB18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A7F4C2-21DC-4003-83DC-82AB2F61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11" name="Date Placeholder 4">
            <a:extLst>
              <a:ext uri="{0A618DF8-FBF4-4F75-BC2F-FB827DFC854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3810DE9-44A5-4E02-A03E-8FFE2558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</p:spTree>
    <p:extLst>
      <p:ext uri="{DAF90EEB-F9F6-4001-8E21-764227D35FB3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5991540F-35FA-42B4-9842-50ED1C42271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88C00D6-32DA-4EE2-9AC8-2549232E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219325"/>
            <a:ext cx="7330866" cy="704850"/>
          </a:xfrm>
          <a:prstGeom prst="rect">
            <a:avLst/>
          </a:prstGeom>
        </p:spPr>
        <p:txBody>
          <a:bodyPr rtlCol="0" anchor="ctr"/>
          <a:lstStyle>
            <a:lvl1pPr lvl="0" algn="ctr">
              <a:lnSpc>
                <a:spcPct val="100000"/>
              </a:lnSpc>
              <a:defRPr lang="en-US" sz="4000" cap="all" spc="150" dirty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3">
            <a:extLst>
              <a:ext uri="{2480846C-DF8E-4A1C-B383-3081227DC2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BF7F81E-8E13-4CF7-B99A-67DB5C8E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4" name="Footer Placeholder 2">
            <a:extLst>
              <a:ext uri="{96237C21-DA14-47E2-A7B9-B86745546F2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0F49072-A143-4416-BBDA-F09640FB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5" name="Date Placeholder 1">
            <a:extLst>
              <a:ext uri="{4A3FB6EB-1373-46A4-9E4A-93A5E41CEEE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FD79CDC-A7AC-4540-8B54-1080FA74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  <p:pic>
        <p:nvPicPr>
          <p:cNvPr id="6" name="Picture 5">
            <a:extLst>
              <a:ext uri="{30514DC9-0ABF-40FD-9CF3-35DA336ED30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404F8C3-FD28-4579-ACA7-53648807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"/>
          <a:stretch>
            <a:fillRect/>
          </a:stretch>
        </p:blipFill>
        <p:spPr>
          <a:xfrm flipV="1">
            <a:off x="2812066" y="3724275"/>
            <a:ext cx="6331933" cy="117350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670F0CE4-8A4C-41D6-959E-CB21D4ADA5E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DC6DED4-01D0-4616-B835-E8DA442C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"/>
          <a:stretch>
            <a:fillRect/>
          </a:stretch>
        </p:blipFill>
        <p:spPr>
          <a:xfrm flipH="1">
            <a:off x="0" y="219075"/>
            <a:ext cx="6331933" cy="1173506"/>
          </a:xfrm>
          <a:prstGeom prst="rect">
            <a:avLst/>
          </a:prstGeom>
          <a:noFill/>
        </p:spPr>
      </p:pic>
    </p:spTree>
    <p:extLst>
      <p:ext uri="{D4FA6538-6A23-45A8-8718-9ADE35819C2D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6BFB7153-A540-4480-A31A-05590CFDC95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31EA3EE-7D5C-4256-AB93-A298B6DD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3" name="Footer Placeholder 2">
            <a:extLst>
              <a:ext uri="{6172360D-91BE-4B48-961C-954CD5B9231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ABA206A-1EAB-4224-ABF8-59C4716E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1">
            <a:extLst>
              <a:ext uri="{E2A2CEF7-1392-4B49-B8C6-0850E32B096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FFE9C52-74C0-4DEE-AE3C-1079BADC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871D692D-9EA0-466F-962E-D84B531366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4208B52-AAF3-4DA2-968D-71697C99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55A6E091-542E-4150-A6B3-92CE603A1FF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05B0A1F-774A-4072-BC0E-7635F2F5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  <a:noFill/>
        </p:spPr>
      </p:pic>
    </p:spTree>
    <p:extLst>
      <p:ext uri="{E0B3FF73-5CB8-4237-BD42-66ACD0A41E9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CD084C62-2B82-40EE-9034-CB65DDD624F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F640B0-9C80-40B7-AA2F-9A1EA3375956}"/>
              </a:ext>
            </a:extLst>
          </p:cNvPr>
          <p:cNvSpPr/>
          <p:nvPr/>
        </p:nvSpPr>
        <p:spPr>
          <a:xfrm>
            <a:off x="571500" y="0"/>
            <a:ext cx="2552700" cy="5142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" name="Straight Connector 9">
            <a:extLst>
              <a:ext uri="{CC0F1A2E-FCF9-455A-A717-395F51B4AAB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30F6B88-C044-484D-9DE2-5275478E808D}"/>
              </a:ext>
            </a:extLst>
          </p:cNvPr>
          <p:cNvCxnSpPr/>
          <p:nvPr/>
        </p:nvCxnSpPr>
        <p:spPr>
          <a:xfrm rot="10800000" flipH="1">
            <a:off x="3463781" y="1343025"/>
            <a:ext cx="5124450" cy="0"/>
          </a:xfrm>
          <a:prstGeom prst="line">
            <a:avLst/>
          </a:prstGeom>
          <a:ln w="6350">
            <a:solidFill>
              <a:schemeClr val="accent1">
                <a:alpha val="100000"/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873CD9FE-5AE1-4EEB-AE67-A36C66AF758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8483428-FC0D-45A1-BD77-2DFDFF24E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407" y="314325"/>
            <a:ext cx="5127093" cy="1000125"/>
          </a:xfrm>
          <a:prstGeom prst="rect">
            <a:avLst/>
          </a:prstGeom>
        </p:spPr>
        <p:txBody>
          <a:bodyPr rtlCol="0"/>
          <a:lstStyle>
            <a:lvl1pPr lvl="0"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10E97113-7393-4E25-AF3B-1657D49C488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2646029-2C61-44B1-B132-6F9C06876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591" y="1380137"/>
            <a:ext cx="5127908" cy="3181668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016B1806-C6DF-4A7E-9CCA-6D0367936B0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8C13627-C17E-4A5C-AFFE-97537705B8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37532" y="374676"/>
            <a:ext cx="2220634" cy="4196724"/>
          </a:xfrm>
          <a:ln w="9525" cap="flat">
            <a:solidFill>
              <a:schemeClr val="bg1"/>
            </a:solidFill>
            <a:prstDash val="solid"/>
            <a:round/>
          </a:ln>
        </p:spPr>
        <p:txBody>
          <a:bodyPr lIns="91440" tIns="93600" rIns="91440" bIns="45720" rtlCol="0" anchor="t">
            <a:normAutofit/>
          </a:bodyPr>
          <a:lstStyle>
            <a:lvl1pPr marL="0" lvl="0" indent="0">
              <a:lnSpc>
                <a:spcPct val="125000"/>
              </a:lnSpc>
              <a:buNone/>
              <a:defRPr lang="en-US" cap="all" dirty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3">
            <a:extLst>
              <a:ext uri="{84C0845E-0C74-4C5B-AA5E-4ED2EB0DE32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765F23-7DE4-431C-B93D-208968F6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8" name="Footer Placeholder 2">
            <a:extLst>
              <a:ext uri="{39D56DD5-DB6D-4A1D-953B-DD391A9ECB9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5693279-0C7D-45A7-951A-D21D4089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9" name="Date Placeholder 1">
            <a:extLst>
              <a:ext uri="{9157C382-5544-4C6A-B184-4875E0F06C6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FA1EDA6-CB2E-4CF5-A83F-56740DDE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  <p:pic>
        <p:nvPicPr>
          <p:cNvPr id="10" name="Picture 9">
            <a:extLst>
              <a:ext uri="{FE001437-F141-4F34-A9C8-2EE34887E3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596ED22-D784-4318-B3A2-58FC14C8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  <a:noFill/>
        </p:spPr>
      </p:pic>
    </p:spTree>
    <p:extLst>
      <p:ext uri="{B283C626-1D7E-4416-BF41-A6942C08CE0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61ED491D-31A5-454A-BA0B-5F6D5D14A3E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12ADAA2-89D1-4DF6-8555-4A0D3FD5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&lt;#&gt;</a:t>
            </a:r>
          </a:p>
        </p:txBody>
      </p:sp>
      <p:sp>
        <p:nvSpPr>
          <p:cNvPr id="3" name="Footer Placeholder 3">
            <a:extLst>
              <a:ext uri="{E2F6B64E-98EF-48DA-BAAC-3A2F856CD7E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AD605A-C7FE-4E6B-BC12-5404B30F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1">
            <a:extLst>
              <a:ext uri="{FC81890D-2249-4802-ABAF-31208A55AA5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5C7EE06-2F42-4FD3-9FB5-BBB360CB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lvl="0"/>
          </a:lstStyle>
          <a:p>
            <a:r>
              <a:rPr lang="en-US" dirty="0"/>
              <a:t>Date</a:t>
            </a:r>
          </a:p>
        </p:txBody>
      </p:sp>
      <p:sp>
        <p:nvSpPr>
          <p:cNvPr id="5" name="Text Placeholder 3">
            <a:extLst>
              <a:ext uri="{18E9631C-DB55-4F05-9FBD-B0C380FEB7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87BA6B-9B1C-42CC-8924-19A3E5591C9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828390" y="1371600"/>
            <a:ext cx="4744109" cy="3181350"/>
          </a:xfrm>
        </p:spPr>
        <p:txBody>
          <a:bodyPr lIns="91440" tIns="93600" rIns="91440" bIns="45720" rtlCol="0" anchor="t">
            <a:normAutofit/>
          </a:bodyPr>
          <a:lstStyle>
            <a:lvl1pPr marL="0" lvl="0" indent="0">
              <a:lnSpc>
                <a:spcPct val="100000"/>
              </a:lnSpc>
              <a:buNone/>
              <a:defRPr lang="en-US" sz="1600" b="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6" name="Title 1">
            <a:extLst>
              <a:ext uri="{CFFC9AEA-B64E-446F-AD8C-E545FC08A2A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DED3FE4-9CB1-419B-AA06-5CACB73C0DE6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828390" y="317763"/>
            <a:ext cx="4742470" cy="995975"/>
          </a:xfrm>
          <a:prstGeom prst="rect">
            <a:avLst/>
          </a:prstGeom>
        </p:spPr>
        <p:txBody>
          <a:bodyPr rtlCol="0"/>
          <a:lstStyle>
            <a:lvl1pPr lvl="0"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37C71F89-BBCD-4E82-B999-2C9768C94A2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135DD66-8DE4-4CA8-B544-236DC75D571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3603599" cy="5142900"/>
          </a:xfrm>
          <a:ln w="38100">
            <a:noFill/>
            <a:miter lim="800000"/>
          </a:ln>
        </p:spPr>
        <p:txBody>
          <a:bodyPr rtlCol="0"/>
          <a:lstStyle/>
          <a:p>
            <a:r>
              <a:rPr lang="en-US" dirty="0"/>
              <a:t>Click icon to add picture</a:t>
            </a:r>
          </a:p>
        </p:txBody>
      </p:sp>
      <p:cxnSp>
        <p:nvCxnSpPr>
          <p:cNvPr id="8" name="Straight Connector 4">
            <a:extLst>
              <a:ext uri="{DAD3FB9B-583A-41DB-8A8A-0E292E2331B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4A74740-EA0A-4536-908D-3DDDD8322595}"/>
              </a:ext>
            </a:extLst>
          </p:cNvPr>
          <p:cNvCxnSpPr/>
          <p:nvPr/>
        </p:nvCxnSpPr>
        <p:spPr>
          <a:xfrm rot="10800000" flipH="1" flipV="1">
            <a:off x="3818795" y="1343025"/>
            <a:ext cx="4778291" cy="0"/>
          </a:xfrm>
          <a:prstGeom prst="line">
            <a:avLst/>
          </a:prstGeom>
          <a:ln w="6350">
            <a:solidFill>
              <a:schemeClr val="accent1">
                <a:alpha val="100000"/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DC9FE98A-A270-4F91-8D9C-3012001DD48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9D57C03-C1F3-46D6-8FEE-A568C3F0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9C61863D-95C7-4CC7-B4FE-A0C99CCE7BF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ABFF2F7-02D0-460B-A21B-D0A083AC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  <a:noFill/>
        </p:spPr>
      </p:pic>
    </p:spTree>
    <p:extLst>
      <p:ext uri="{91CE3227-C0EC-4AC2-986B-C4E8C7A7CAE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Master1">
    <p:bg>
      <p:bgPr>
        <a:blipFill dpi="0"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6966AA15-AA46-4B5B-91EC-F3BFE15BF04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3166F63-FFA3-4DC6-A1A9-1BD0F55C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2099"/>
            <a:ext cx="8001000" cy="624157"/>
          </a:xfrm>
          <a:prstGeom prst="rect">
            <a:avLst/>
          </a:prstGeom>
        </p:spPr>
        <p:txBody>
          <a:bodyPr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4A3FFEAC-FBAF-4307-9151-6C211181C6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A0874E2-50FE-4689-9116-28A06150A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276350"/>
            <a:ext cx="8001000" cy="3289226"/>
          </a:xfrm>
          <a:prstGeom prst="rect">
            <a:avLst/>
          </a:prstGeom>
        </p:spPr>
        <p:txBody>
          <a:bodyPr lIns="91440" tIns="9360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D96005BF-7825-466A-AC53-927D9AE04D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AED958C-00D9-4BEB-9C94-42C1B4DB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3448" y="4761638"/>
            <a:ext cx="2450148" cy="28575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r">
              <a:defRPr lang="en-US" sz="600" b="0" i="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&lt;#&gt;</a:t>
            </a:r>
          </a:p>
        </p:txBody>
      </p:sp>
      <p:sp>
        <p:nvSpPr>
          <p:cNvPr id="5" name="Footer Placeholder 4">
            <a:extLst>
              <a:ext uri="{04D44C5F-6202-4F78-98B4-9B22991BD1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8D1939-D1E7-485E-BA67-E113121CD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71233"/>
            <a:ext cx="2895600" cy="28575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ctr">
              <a:defRPr lang="en-US" sz="600" b="0" i="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Date Placeholder 3">
            <a:extLst>
              <a:ext uri="{D6515827-AADA-4169-855A-0D856E63D62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F747B92-8CC2-4E8E-AB4A-98CA0C63C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0403" y="4771233"/>
            <a:ext cx="2462604" cy="28575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l">
              <a:defRPr lang="en-US" sz="600" b="0" i="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ftr="0" dt="0"/>
  <p:txStyles>
    <p:titleStyle>
      <a:lvl1pPr lvl="0" algn="l" rtl="0">
        <a:lnSpc>
          <a:spcPct val="100000"/>
        </a:lnSpc>
        <a:spcBef>
          <a:spcPct val="0"/>
        </a:spcBef>
        <a:buNone/>
        <a:defRPr lang="en-US" sz="3200" b="1" i="0" cap="all" dirty="0">
          <a:solidFill>
            <a:schemeClr val="tx2"/>
          </a:solidFill>
          <a:latin typeface="+mj-lt"/>
        </a:defRPr>
      </a:lvl1pPr>
    </p:titleStyle>
    <p:bodyStyle>
      <a:lvl1pPr marL="342900" lvl="0" indent="-342900" algn="l" rtl="0">
        <a:lnSpc>
          <a:spcPct val="100000"/>
        </a:lnSpc>
        <a:spcBef>
          <a:spcPts val="1200"/>
        </a:spcBef>
        <a:buClr>
          <a:schemeClr val="accent1"/>
        </a:buClr>
        <a:buFont typeface="Arial"/>
        <a:buChar char="•"/>
        <a:defRPr lang="en-US" sz="1800" b="0" i="0" dirty="0">
          <a:solidFill>
            <a:schemeClr val="tx1"/>
          </a:solidFill>
          <a:latin typeface="+mn-lt"/>
        </a:defRPr>
      </a:lvl1pPr>
      <a:lvl2pPr marL="742950" lvl="1" indent="-285750" algn="l" rtl="0">
        <a:lnSpc>
          <a:spcPct val="100000"/>
        </a:lnSpc>
        <a:spcBef>
          <a:spcPts val="3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lang="en-US" sz="1600" b="0" i="0" dirty="0">
          <a:solidFill>
            <a:schemeClr val="tx1"/>
          </a:solidFill>
          <a:latin typeface="+mn-lt"/>
        </a:defRPr>
      </a:lvl2pPr>
      <a:lvl3pPr marL="1143000" lvl="2" indent="-228600" algn="l" rtl="0">
        <a:lnSpc>
          <a:spcPct val="100000"/>
        </a:lnSpc>
        <a:spcBef>
          <a:spcPts val="3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lang="en-US" sz="1400" b="0" i="0" dirty="0">
          <a:solidFill>
            <a:schemeClr val="tx1"/>
          </a:solidFill>
          <a:latin typeface="+mn-lt"/>
        </a:defRPr>
      </a:lvl3pPr>
      <a:lvl4pPr marL="1600200" lvl="3" indent="-228600" algn="l" rtl="0">
        <a:lnSpc>
          <a:spcPct val="100000"/>
        </a:lnSpc>
        <a:spcBef>
          <a:spcPts val="3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lang="en-US" sz="1200" b="0" i="0" dirty="0">
          <a:solidFill>
            <a:schemeClr val="tx1"/>
          </a:solidFill>
          <a:latin typeface="+mn-lt"/>
        </a:defRPr>
      </a:lvl4pPr>
      <a:lvl5pPr marL="2057400" lvl="4" indent="-228600" algn="l" rtl="0">
        <a:lnSpc>
          <a:spcPct val="100000"/>
        </a:lnSpc>
        <a:spcBef>
          <a:spcPts val="3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lang="en-US" sz="1100" b="0" i="0" dirty="0">
          <a:solidFill>
            <a:schemeClr val="tx1"/>
          </a:solidFill>
          <a:latin typeface="+mn-lt"/>
        </a:defRPr>
      </a:lvl5pPr>
      <a:lvl6pPr marL="2514600" lvl="5" indent="-228600" algn="l" rtl="0">
        <a:spcBef>
          <a:spcPct val="20000"/>
        </a:spcBef>
        <a:buFont typeface="Arial"/>
        <a:buChar char="-"/>
        <a:defRPr lang="en-US" sz="1100" b="0" i="0" dirty="0">
          <a:solidFill>
            <a:schemeClr val="tx1"/>
          </a:solidFill>
          <a:latin typeface="+mn-lt"/>
        </a:defRPr>
      </a:lvl6pPr>
      <a:lvl7pPr marL="2971800" lvl="6" indent="-228600" algn="l" rtl="0">
        <a:spcBef>
          <a:spcPct val="20000"/>
        </a:spcBef>
        <a:buFont typeface="Arial"/>
        <a:buChar char="-"/>
        <a:defRPr lang="en-US" sz="1100" b="0" i="0" dirty="0">
          <a:solidFill>
            <a:schemeClr val="tx1"/>
          </a:solidFill>
          <a:latin typeface="+mn-lt"/>
        </a:defRPr>
      </a:lvl7pPr>
      <a:lvl8pPr marL="3429000" lvl="7" indent="-228600" algn="l" rtl="0">
        <a:spcBef>
          <a:spcPct val="20000"/>
        </a:spcBef>
        <a:buFont typeface="Arial"/>
        <a:buChar char="-"/>
        <a:defRPr lang="en-US" sz="1100" b="0" i="0" dirty="0">
          <a:solidFill>
            <a:schemeClr val="tx1"/>
          </a:solidFill>
          <a:latin typeface="+mn-lt"/>
        </a:defRPr>
      </a:lvl8pPr>
      <a:lvl9pPr marL="3886200" lvl="8" indent="-228600" algn="l" rtl="0">
        <a:spcBef>
          <a:spcPct val="20000"/>
        </a:spcBef>
        <a:buFont typeface="Arial"/>
        <a:buChar char="-"/>
        <a:defRPr lang="en-US" sz="1100" b="0" i="0" dirty="0">
          <a:solidFill>
            <a:schemeClr val="tx1"/>
          </a:solidFill>
          <a:latin typeface="+mn-lt"/>
        </a:defRPr>
      </a:lvl9pPr>
    </p:bodyStyle>
    <p:otherStyle>
      <a:lvl1pPr marL="0" lvl="0" algn="l" rtl="0">
        <a:defRPr lang="en-US" sz="1800" dirty="0">
          <a:solidFill>
            <a:schemeClr val="tx1"/>
          </a:solidFill>
          <a:latin typeface="+mn-lt"/>
        </a:defRPr>
      </a:lvl1pPr>
      <a:lvl2pPr marL="457200" lvl="1" algn="l" rtl="0">
        <a:defRPr lang="en-US" sz="1800" dirty="0">
          <a:solidFill>
            <a:schemeClr val="tx1"/>
          </a:solidFill>
          <a:latin typeface="+mn-lt"/>
        </a:defRPr>
      </a:lvl2pPr>
      <a:lvl3pPr marL="914400" lvl="2" algn="l" rtl="0">
        <a:defRPr lang="en-US" sz="1800" dirty="0">
          <a:solidFill>
            <a:schemeClr val="tx1"/>
          </a:solidFill>
          <a:latin typeface="+mn-lt"/>
        </a:defRPr>
      </a:lvl3pPr>
      <a:lvl4pPr marL="1371600" lvl="3" algn="l" rtl="0">
        <a:defRPr lang="en-US" sz="1800" dirty="0">
          <a:solidFill>
            <a:schemeClr val="tx1"/>
          </a:solidFill>
          <a:latin typeface="+mn-lt"/>
        </a:defRPr>
      </a:lvl4pPr>
      <a:lvl5pPr marL="1828800" lvl="4" algn="l" rtl="0">
        <a:defRPr lang="en-US" sz="1800" dirty="0">
          <a:solidFill>
            <a:schemeClr val="tx1"/>
          </a:solidFill>
          <a:latin typeface="+mn-lt"/>
        </a:defRPr>
      </a:lvl5pPr>
      <a:lvl6pPr marL="2286000" lvl="5" algn="l" rtl="0">
        <a:defRPr lang="en-US" sz="1800" dirty="0">
          <a:solidFill>
            <a:schemeClr val="tx1"/>
          </a:solidFill>
          <a:latin typeface="+mn-lt"/>
        </a:defRPr>
      </a:lvl6pPr>
      <a:lvl7pPr marL="2743200" lvl="6" algn="l" rtl="0">
        <a:defRPr lang="en-US" sz="1800" dirty="0">
          <a:solidFill>
            <a:schemeClr val="tx1"/>
          </a:solidFill>
          <a:latin typeface="+mn-lt"/>
        </a:defRPr>
      </a:lvl7pPr>
      <a:lvl8pPr marL="3200400" lvl="7" algn="l" rtl="0">
        <a:defRPr lang="en-US" sz="1800" dirty="0">
          <a:solidFill>
            <a:schemeClr val="tx1"/>
          </a:solidFill>
          <a:latin typeface="+mn-lt"/>
        </a:defRPr>
      </a:lvl8pPr>
      <a:lvl9pPr marL="3657600" lvl="8" algn="l" rtl="0">
        <a:defRPr lang="en-US" sz="1800" dirty="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7.jp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E8869155-C925-47A8-A83A-62274CAB2D7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2C0F0D5-0985-40EA-80C2-406F1746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z="6300" dirty="0"/>
              <a:t>HTML Complete Course </a:t>
            </a:r>
          </a:p>
        </p:txBody>
      </p:sp>
      <p:sp>
        <p:nvSpPr>
          <p:cNvPr id="3" name="Subtitle 2">
            <a:extLst>
              <a:ext uri="{34CF0627-5A5F-4207-9740-F0757328DE3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0A18309-0B62-4D59-B205-944C6797C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825" y="2897062"/>
            <a:ext cx="7362416" cy="1224288"/>
          </a:xfrm>
        </p:spPr>
        <p:txBody>
          <a:bodyPr rtlCol="0"/>
          <a:lstStyle/>
          <a:p>
            <a:r>
              <a:rPr lang="en-US" sz="3100" dirty="0"/>
              <a:t>Basic to Advance In Hindi 2024</a:t>
            </a:r>
          </a:p>
        </p:txBody>
      </p:sp>
    </p:spTree>
    <p:extLst>
      <p:ext uri="{F330FE1F-17EE-4C42-9597-0B6509D3294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94634-F599-4BE5-A3C9-AFE17F311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8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EEA6E-8D51-4E15-98A4-0D36D5158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CCE66-6698-425D-9DA6-135194E5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939C9-7EC0-4DF2-A785-E041DD892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B3D83-6CA8-46C8-8115-45D0A9355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0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A79B0-A98C-47B4-BD24-EFFC7C550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E4D21-789D-4920-9160-D61D46EF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F475C-2CAA-4A6B-9C49-1140F9340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0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EB941-9216-4CD1-A746-00615FA58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A94BB9-BCEE-4AA9-B872-3B5A791E0F45}"/>
              </a:ext>
            </a:extLst>
          </p:cNvPr>
          <p:cNvSpPr/>
          <p:nvPr/>
        </p:nvSpPr>
        <p:spPr>
          <a:xfrm>
            <a:off x="533400" y="1504950"/>
            <a:ext cx="8077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0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C651A-73C4-4FBC-831E-DE4E89CFA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DE0CBEC8-CDDE-48D4-B136-16E83F6012D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3B11B9-374B-4A70-A72E-04A79DD8C75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8477" y="785812"/>
            <a:ext cx="3038748" cy="590550"/>
          </a:xfrm>
          <a:solidFill>
            <a:schemeClr val="accent1"/>
          </a:solidFill>
        </p:spPr>
        <p:txBody>
          <a:bodyPr lIns="95250" tIns="47625" rIns="95250" bIns="47625" rtlCol="0" anchor="ctr">
            <a:spAutoFit/>
          </a:bodyPr>
          <a:lstStyle/>
          <a:p>
            <a:pPr algn="ctr">
              <a:defRPr lang="en-US" sz="1600" dirty="0"/>
            </a:pPr>
            <a:r>
              <a:rPr lang="en-US" sz="3100" dirty="0"/>
              <a:t>HTML</a:t>
            </a:r>
          </a:p>
        </p:txBody>
      </p:sp>
      <p:sp>
        <p:nvSpPr>
          <p:cNvPr id="3" name="TextBox 2">
            <a:extLst>
              <a:ext uri="{128FEBD9-290F-4150-BBA4-0D690E52F2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7456D48-B5CC-4D4B-8A74-32D6EAB9C5E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38477" y="2157412"/>
            <a:ext cx="3038747" cy="590550"/>
          </a:xfrm>
          <a:solidFill>
            <a:schemeClr val="accent1"/>
          </a:solidFill>
        </p:spPr>
        <p:txBody>
          <a:bodyPr lIns="95250" tIns="47625" rIns="95250" bIns="47625" rtlCol="0" anchor="ctr">
            <a:spAutoFit/>
          </a:bodyPr>
          <a:lstStyle/>
          <a:p>
            <a:pPr algn="ctr">
              <a:defRPr lang="en-US" sz="1600" dirty="0"/>
            </a:pPr>
            <a:r>
              <a:rPr lang="en-US" sz="3100" dirty="0"/>
              <a:t>CSS</a:t>
            </a:r>
          </a:p>
        </p:txBody>
      </p:sp>
      <p:sp>
        <p:nvSpPr>
          <p:cNvPr id="4" name="TextBox 3">
            <a:extLst>
              <a:ext uri="{1E69818A-F42A-45F6-8FE7-3054B131932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F02CE8B-5BDE-410A-87F6-7331FE41025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V="1">
            <a:off x="338477" y="3377147"/>
            <a:ext cx="3038746" cy="590550"/>
          </a:xfrm>
          <a:solidFill>
            <a:schemeClr val="accent1"/>
          </a:solidFill>
        </p:spPr>
        <p:txBody>
          <a:bodyPr rot="10800000" lIns="95250" tIns="47625" rIns="95250" bIns="47625" rtlCol="0" anchor="ctr">
            <a:spAutoFit/>
          </a:bodyPr>
          <a:lstStyle/>
          <a:p>
            <a:pPr algn="ctr">
              <a:defRPr lang="en-US" sz="1600" dirty="0"/>
            </a:pPr>
            <a:r>
              <a:rPr lang="en-US" sz="3100" dirty="0"/>
              <a:t>JS</a:t>
            </a:r>
          </a:p>
        </p:txBody>
      </p:sp>
      <p:sp>
        <p:nvSpPr>
          <p:cNvPr id="5" name="TextBox 4">
            <a:extLst>
              <a:ext uri="{A3D04023-F71B-4B7D-9CF3-A069DF011DC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5F49835-27B3-496F-820A-0CD8A8A58685}"/>
              </a:ext>
            </a:extLst>
          </p:cNvPr>
          <p:cNvSpPr txBox="1"/>
          <p:nvPr/>
        </p:nvSpPr>
        <p:spPr>
          <a:xfrm flipH="1">
            <a:off x="3762392" y="1005887"/>
            <a:ext cx="2695537" cy="495300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600" dirty="0"/>
            </a:pPr>
            <a:r>
              <a:rPr lang="en-US" sz="2500" b="1" dirty="0">
                <a:solidFill>
                  <a:srgbClr val="00B0F0">
                    <a:alpha val="100000"/>
                  </a:srgbClr>
                </a:solidFill>
                <a:latin typeface="+mj-lt"/>
              </a:rPr>
              <a:t>Structure/Layout</a:t>
            </a:r>
          </a:p>
        </p:txBody>
      </p:sp>
      <p:sp>
        <p:nvSpPr>
          <p:cNvPr id="6" name="TextBox 5">
            <a:extLst>
              <a:ext uri="{AEFC8E9C-D6E3-4395-B296-C098BBED1A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C12E42-FD52-443C-A660-1B1F90CBE4EE}"/>
              </a:ext>
            </a:extLst>
          </p:cNvPr>
          <p:cNvSpPr txBox="1"/>
          <p:nvPr/>
        </p:nvSpPr>
        <p:spPr>
          <a:xfrm flipH="1" flipV="1">
            <a:off x="3762392" y="2216866"/>
            <a:ext cx="2281218" cy="476250"/>
          </a:xfrm>
          <a:prstGeom prst="rect">
            <a:avLst/>
          </a:prstGeom>
          <a:noFill/>
        </p:spPr>
        <p:txBody>
          <a:bodyPr rot="10800000" lIns="95250" tIns="47625" rIns="95250" bIns="47625" rtlCol="0" anchor="t">
            <a:spAutoFit/>
          </a:bodyPr>
          <a:lstStyle/>
          <a:p>
            <a:pPr>
              <a:defRPr lang="en-US" sz="1600" dirty="0"/>
            </a:pPr>
            <a:r>
              <a:rPr lang="en-US" sz="2400" b="1" dirty="0">
                <a:solidFill>
                  <a:srgbClr val="00B0F0"/>
                </a:solidFill>
                <a:latin typeface="+mj-lt"/>
              </a:rPr>
              <a:t>Design/ Style</a:t>
            </a:r>
          </a:p>
        </p:txBody>
      </p:sp>
      <p:sp>
        <p:nvSpPr>
          <p:cNvPr id="7" name="TextBox 6">
            <a:extLst>
              <a:ext uri="{31B811F6-C4EE-4CAD-8AB5-EB17FE28FE9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CD4F59D-16C2-4638-B532-EAF6DF1CC1ED}"/>
              </a:ext>
            </a:extLst>
          </p:cNvPr>
          <p:cNvSpPr txBox="1"/>
          <p:nvPr/>
        </p:nvSpPr>
        <p:spPr>
          <a:xfrm flipH="1" flipV="1">
            <a:off x="3762392" y="3377147"/>
            <a:ext cx="2281218" cy="428625"/>
          </a:xfrm>
          <a:prstGeom prst="rect">
            <a:avLst/>
          </a:prstGeom>
          <a:noFill/>
        </p:spPr>
        <p:txBody>
          <a:bodyPr rot="10800000" lIns="95250" tIns="47625" rIns="95250" bIns="47625" rtlCol="0" anchor="t">
            <a:spAutoFit/>
          </a:bodyPr>
          <a:lstStyle/>
          <a:p>
            <a:pPr>
              <a:defRPr lang="en-US" sz="1600" dirty="0"/>
            </a:pPr>
            <a:r>
              <a:rPr lang="en-US" sz="2100" b="1" dirty="0">
                <a:solidFill>
                  <a:srgbClr val="00B0F0"/>
                </a:solidFill>
                <a:latin typeface="+mj-lt"/>
              </a:rPr>
              <a:t>Logic</a:t>
            </a:r>
          </a:p>
        </p:txBody>
      </p:sp>
      <p:pic>
        <p:nvPicPr>
          <p:cNvPr id="8" name="Picture 7">
            <a:extLst>
              <a:ext uri="{CD09DBC9-FD82-40BD-84D9-02D22E3815F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2C98188-9505-404A-9EC5-34C3AD644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13165" y="440914"/>
            <a:ext cx="1901511" cy="105638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7D037B98-6F21-4D7A-AACE-CBEC01B358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60E6095-5203-4B59-853E-587E23687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022" y="1871327"/>
            <a:ext cx="1867797" cy="140084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6CE81883-D1B0-4245-9C89-8CE511F21E5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9E23430-101D-4E6F-AA42-09CDECE75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165" y="3377147"/>
            <a:ext cx="1188324" cy="1307155"/>
          </a:xfrm>
          <a:prstGeom prst="rect">
            <a:avLst/>
          </a:prstGeom>
          <a:noFill/>
        </p:spPr>
      </p:pic>
    </p:spTree>
    <p:extLst>
      <p:ext uri="{D42BC124-C2DF-42B4-B65A-2F3912BEB66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7ABFD-D05C-42CE-8351-0A467BA2B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46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30610-BFBB-47AE-80F4-FBCB0B473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4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47E69-3055-417E-8F7B-D7B52E2A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1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35C06-C461-4873-8818-38F242839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1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BE51ED29-FD51-441E-A222-65B915BE94D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C8A6BF0-5C1F-43DC-9B3F-36733216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860398"/>
            <a:ext cx="7362416" cy="1113005"/>
          </a:xfrm>
        </p:spPr>
        <p:txBody>
          <a:bodyPr rtlCol="0"/>
          <a:lstStyle/>
          <a:p>
            <a:r>
              <a:rPr lang="en-US" sz="6500" dirty="0"/>
              <a:t>Tables in HTML</a:t>
            </a:r>
          </a:p>
        </p:txBody>
      </p:sp>
    </p:spTree>
    <p:extLst>
      <p:ext uri="{BB962C8B-B14F-4D97-AF65-F5344CB8AC3E}">
        <p14:creationId xmlns:p14="http://schemas.microsoft.com/office/powerpoint/2010/main" val="1720432001"/>
      </p:ext>
      <p:ext uri="{F5B543B6-F72F-4430-BA98-29E239DFBDD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8356387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52195835-BEBC-4F44-9411-DED92F12CE2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EFB2E50-64B1-4716-925C-7AE95DD3A1B7}"/>
              </a:ext>
            </a:extLst>
          </p:cNvPr>
          <p:cNvSpPr txBox="1"/>
          <p:nvPr/>
        </p:nvSpPr>
        <p:spPr>
          <a:xfrm>
            <a:off x="1428750" y="700087"/>
            <a:ext cx="3095364" cy="476250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pPr marL="0" lvl="0" algn="l" rtl="0">
              <a:defRPr lang="en-US" sz="1600" b="0" dirty="0">
                <a:solidFill>
                  <a:schemeClr val="tx1"/>
                </a:solidFill>
                <a:latin typeface="Dosis"/>
              </a:defRPr>
            </a:pPr>
            <a:r>
              <a:rPr lang="en-US" sz="2400" b="1" dirty="0">
                <a:solidFill>
                  <a:srgbClr val="C00000"/>
                </a:solidFill>
                <a:latin typeface="Dosis"/>
              </a:rPr>
              <a:t>Tables in HTML</a:t>
            </a:r>
          </a:p>
        </p:txBody>
      </p:sp>
      <p:pic>
        <p:nvPicPr>
          <p:cNvPr id="3" name="Picture 2">
            <a:extLst>
              <a:ext uri="{BE357F92-2B43-4240-84D3-60CE3E33575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2DDDBA2-3D19-41AC-9F2F-DC4DCC93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5" t="2999"/>
          <a:stretch>
            <a:fillRect/>
          </a:stretch>
        </p:blipFill>
        <p:spPr>
          <a:xfrm>
            <a:off x="1550196" y="1979450"/>
            <a:ext cx="6879428" cy="277319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1A3ACD0C-E959-468F-966D-7425EDF8C53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1B7B5A7-FC26-4BC9-948F-8CFD3689AE74}"/>
              </a:ext>
            </a:extLst>
          </p:cNvPr>
          <p:cNvSpPr txBox="1"/>
          <p:nvPr/>
        </p:nvSpPr>
        <p:spPr>
          <a:xfrm flipV="1">
            <a:off x="842962" y="1185862"/>
            <a:ext cx="7458074" cy="800100"/>
          </a:xfrm>
          <a:prstGeom prst="rect">
            <a:avLst/>
          </a:prstGeom>
          <a:noFill/>
        </p:spPr>
        <p:txBody>
          <a:bodyPr rot="10800000"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pPr marL="0" lvl="0" algn="l" rtl="0">
              <a:defRPr lang="en-US" sz="1600" b="0" dirty="0">
                <a:solidFill>
                  <a:schemeClr val="tx1"/>
                </a:solidFill>
                <a:latin typeface="Dosis"/>
              </a:defRPr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HTML tables allow web developers to arrange data into rows and columns.</a:t>
            </a:r>
          </a:p>
        </p:txBody>
      </p:sp>
    </p:spTree>
    <p:extLst>
      <p:ext uri="{BB962C8B-B14F-4D97-AF65-F5344CB8AC3E}">
        <p14:creationId xmlns:p14="http://schemas.microsoft.com/office/powerpoint/2010/main" val="1336739039"/>
      </p:ext>
      <p:ext uri="{F1CEDCD8-B06C-45A8-BCC1-8A0C38FAFC9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835638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547E9664-7E5F-4128-A000-223148E89FD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F7D213A-BA19-40F3-8590-80F2D8AF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9" y="561464"/>
            <a:ext cx="7898120" cy="4020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6166266"/>
      </p:ext>
      <p:ext uri="{BD47FC86-C2C7-42F4-969F-46C59293943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8356387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97AE8D77-2832-472A-949B-46A2D3E0943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FBE787-8E30-4121-8179-04C42DBE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179544"/>
            <a:ext cx="7362416" cy="1263105"/>
          </a:xfrm>
        </p:spPr>
        <p:txBody>
          <a:bodyPr rtlCol="0"/>
          <a:lstStyle/>
          <a:p>
            <a:r>
              <a:rPr lang="en-US" sz="6400" dirty="0"/>
              <a:t>Forms In HTML</a:t>
            </a:r>
          </a:p>
        </p:txBody>
      </p:sp>
      <p:sp>
        <p:nvSpPr>
          <p:cNvPr id="3" name="TextBox 2">
            <a:extLst>
              <a:ext uri="{22A3E828-D236-41A6-9A63-CFBB628338F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D2DC0A9-2E76-4B21-8FAB-0869FD5E8E2A}"/>
              </a:ext>
            </a:extLst>
          </p:cNvPr>
          <p:cNvSpPr txBox="1"/>
          <p:nvPr/>
        </p:nvSpPr>
        <p:spPr>
          <a:xfrm flipV="1">
            <a:off x="1428750" y="2795075"/>
            <a:ext cx="5867117" cy="476250"/>
          </a:xfrm>
          <a:prstGeom prst="rect">
            <a:avLst/>
          </a:prstGeom>
          <a:noFill/>
        </p:spPr>
        <p:txBody>
          <a:bodyPr rot="10800000"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pPr marL="0" lvl="0" algn="ctr" rtl="0">
              <a:defRPr lang="en-US" sz="1600" b="0" dirty="0">
                <a:solidFill>
                  <a:schemeClr val="tx1"/>
                </a:solidFill>
                <a:latin typeface="Dosis"/>
              </a:defRPr>
            </a:pPr>
            <a:r>
              <a:rPr lang="en-US" sz="2400" b="1" dirty="0">
                <a:solidFill>
                  <a:srgbClr val="C00000"/>
                </a:solidFill>
                <a:latin typeface="+mj-lt"/>
              </a:rPr>
              <a:t>An HTML form is used to collect user input</a:t>
            </a:r>
          </a:p>
        </p:txBody>
      </p:sp>
    </p:spTree>
    <p:extLst>
      <p:ext uri="{BB962C8B-B14F-4D97-AF65-F5344CB8AC3E}">
        <p14:creationId xmlns:p14="http://schemas.microsoft.com/office/powerpoint/2010/main" val="155864872"/>
      </p:ext>
      <p:ext uri="{22DDD698-A65F-4393-A2E6-B34E5629F75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18526035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82456957-1494-4141-A990-AEB9D976FCF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DC797D-8C64-493D-9525-4978D711D4BD}"/>
              </a:ext>
            </a:extLst>
          </p:cNvPr>
          <p:cNvSpPr txBox="1"/>
          <p:nvPr/>
        </p:nvSpPr>
        <p:spPr>
          <a:xfrm>
            <a:off x="860230" y="678656"/>
            <a:ext cx="4488057" cy="600075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pPr marL="0" lvl="0" algn="l" rtl="0">
              <a:defRPr lang="en-US" sz="1600" b="0" dirty="0">
                <a:solidFill>
                  <a:schemeClr val="tx1"/>
                </a:solidFill>
                <a:latin typeface="Dosis"/>
              </a:defRPr>
            </a:pPr>
            <a:r>
              <a:rPr lang="en-US" sz="3200" b="1" dirty="0">
                <a:solidFill>
                  <a:srgbClr val="C00000"/>
                </a:solidFill>
                <a:latin typeface="+mj-lt"/>
              </a:rPr>
              <a:t>HTML &lt;form&gt; Elements</a:t>
            </a:r>
          </a:p>
        </p:txBody>
      </p:sp>
      <p:sp>
        <p:nvSpPr>
          <p:cNvPr id="3" name="TextBox 2">
            <a:extLst>
              <a:ext uri="{530AD47D-0832-4097-9F83-DAE5D2818C6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258AA58-54E0-4ACA-8C7B-DC9C54D81D95}"/>
              </a:ext>
            </a:extLst>
          </p:cNvPr>
          <p:cNvSpPr txBox="1"/>
          <p:nvPr/>
        </p:nvSpPr>
        <p:spPr>
          <a:xfrm>
            <a:off x="860230" y="1428750"/>
            <a:ext cx="7781326" cy="3619500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r>
              <a:rPr lang="en-US" sz="2500" b="1" dirty="0">
                <a:solidFill>
                  <a:srgbClr val="0070C0"/>
                </a:solidFill>
                <a:latin typeface="+mj-lt"/>
              </a:rPr>
              <a:t>Tag                                        Description</a:t>
            </a:r>
          </a:p>
          <a:p>
            <a:r>
              <a:rPr lang="en-US" sz="2500" b="1" dirty="0">
                <a:solidFill>
                  <a:srgbClr val="0070C0"/>
                </a:solidFill>
                <a:latin typeface="+mj-lt"/>
              </a:rPr>
              <a:t>&lt;form&gt;                Defines an HTML form for user input</a:t>
            </a:r>
          </a:p>
          <a:p>
            <a:r>
              <a:rPr lang="en-US" sz="2500" b="1" dirty="0">
                <a:solidFill>
                  <a:srgbClr val="0070C0"/>
                </a:solidFill>
                <a:latin typeface="+mj-lt"/>
              </a:rPr>
              <a:t>&lt;input&gt;               Defines an input control</a:t>
            </a:r>
          </a:p>
          <a:p>
            <a:r>
              <a:rPr lang="en-US" sz="2500" b="1" dirty="0">
                <a:solidFill>
                  <a:srgbClr val="0070C0"/>
                </a:solidFill>
                <a:latin typeface="+mj-lt"/>
              </a:rPr>
              <a:t>&lt;textarea&gt;       Defines a multiline input control (text area)</a:t>
            </a:r>
          </a:p>
          <a:p>
            <a:r>
              <a:rPr lang="en-US" sz="2500" b="1" dirty="0">
                <a:solidFill>
                  <a:srgbClr val="0070C0"/>
                </a:solidFill>
                <a:latin typeface="+mj-lt"/>
              </a:rPr>
              <a:t>&lt;label&gt;               Defines a label for an &lt;input&gt; element</a:t>
            </a:r>
          </a:p>
          <a:p>
            <a:r>
              <a:rPr lang="en-US" sz="2500" b="1" dirty="0">
                <a:solidFill>
                  <a:srgbClr val="0070C0"/>
                </a:solidFill>
                <a:latin typeface="+mj-lt"/>
              </a:rPr>
              <a:t>&lt;select&gt;            Defines a drop-down list</a:t>
            </a:r>
          </a:p>
          <a:p>
            <a:r>
              <a:rPr lang="en-US" sz="2500" b="1" dirty="0">
                <a:solidFill>
                  <a:srgbClr val="0070C0"/>
                </a:solidFill>
                <a:latin typeface="+mj-lt"/>
              </a:rPr>
              <a:t>&lt;option&gt;            Defines an option in a drop-down list</a:t>
            </a:r>
          </a:p>
          <a:p>
            <a:r>
              <a:rPr lang="en-US" sz="2500" b="1" dirty="0">
                <a:solidFill>
                  <a:srgbClr val="0070C0"/>
                </a:solidFill>
                <a:latin typeface="+mj-lt"/>
              </a:rPr>
              <a:t>&lt;button&gt;           Defines a clickable button</a:t>
            </a:r>
          </a:p>
          <a:p>
            <a:endParaRPr lang="en-US" sz="25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8207837"/>
      </p:ext>
      <p:ext uri="{001640EA-C524-429B-AB63-3E034D0BFBB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18526035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B61B513B-6D57-4639-B176-69BF5E10D39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AF5CF73-FDA2-43F5-8383-3E90C06FFBAB}"/>
              </a:ext>
            </a:extLst>
          </p:cNvPr>
          <p:cNvSpPr/>
          <p:nvPr/>
        </p:nvSpPr>
        <p:spPr>
          <a:xfrm>
            <a:off x="954881" y="407355"/>
            <a:ext cx="4483895" cy="961863"/>
          </a:xfrm>
          <a:prstGeom prst="rect">
            <a:avLst/>
          </a:prstGeom>
        </p:spPr>
        <p:txBody>
          <a:bodyPr rtlCol="0"/>
          <a:lstStyle/>
          <a:p>
            <a:r>
              <a:rPr lang="en-US" sz="3200" b="1" dirty="0">
                <a:solidFill>
                  <a:srgbClr val="C00000"/>
                </a:solidFill>
                <a:latin typeface="+mn-lt"/>
              </a:rPr>
              <a:t>&lt;form&gt; Element</a:t>
            </a:r>
          </a:p>
        </p:txBody>
      </p:sp>
      <p:sp>
        <p:nvSpPr>
          <p:cNvPr id="3" name="TextBox 2">
            <a:extLst>
              <a:ext uri="{3335612B-BFAD-45FE-9B0B-9CFCFD58A22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245086-F25B-4099-8D71-A66483A02482}"/>
              </a:ext>
            </a:extLst>
          </p:cNvPr>
          <p:cNvSpPr txBox="1"/>
          <p:nvPr/>
        </p:nvSpPr>
        <p:spPr>
          <a:xfrm>
            <a:off x="954881" y="1047311"/>
            <a:ext cx="7579514" cy="3724275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r>
              <a:rPr lang="en-US" sz="2300" b="1" dirty="0">
                <a:solidFill>
                  <a:srgbClr val="0070C0"/>
                </a:solidFill>
                <a:latin typeface="+mj-lt"/>
              </a:rPr>
              <a:t>The HTML &lt;form&gt; element is used to create an HTML form for user input:</a:t>
            </a:r>
          </a:p>
          <a:p>
            <a:endParaRPr lang="en-US" sz="2300" b="1" dirty="0">
              <a:solidFill>
                <a:srgbClr val="0070C0"/>
              </a:solidFill>
              <a:latin typeface="+mj-lt"/>
            </a:endParaRPr>
          </a:p>
          <a:p>
            <a:r>
              <a:rPr lang="en-US" sz="2300" b="1" dirty="0">
                <a:solidFill>
                  <a:srgbClr val="0070C0"/>
                </a:solidFill>
                <a:latin typeface="+mj-lt"/>
              </a:rPr>
              <a:t>&lt;form&gt;</a:t>
            </a:r>
          </a:p>
          <a:p>
            <a:r>
              <a:rPr lang="en-US" sz="2300" b="1" dirty="0">
                <a:solidFill>
                  <a:srgbClr val="0070C0"/>
                </a:solidFill>
                <a:latin typeface="+mj-lt"/>
              </a:rPr>
              <a:t>form elements</a:t>
            </a:r>
          </a:p>
          <a:p>
            <a:r>
              <a:rPr lang="en-US" sz="2300" b="1" dirty="0">
                <a:solidFill>
                  <a:srgbClr val="0070C0"/>
                </a:solidFill>
                <a:latin typeface="+mj-lt"/>
              </a:rPr>
              <a:t>&lt;/form&gt;</a:t>
            </a:r>
          </a:p>
          <a:p>
            <a:endParaRPr lang="en-US" sz="2300" b="1" dirty="0">
              <a:solidFill>
                <a:srgbClr val="0070C0"/>
              </a:solidFill>
              <a:latin typeface="+mj-lt"/>
            </a:endParaRPr>
          </a:p>
          <a:p>
            <a:r>
              <a:rPr lang="en-US" sz="2300" b="1" dirty="0">
                <a:solidFill>
                  <a:srgbClr val="0070C0"/>
                </a:solidFill>
                <a:latin typeface="+mj-lt"/>
              </a:rPr>
              <a:t>The &lt;form&gt; element is a container for different types of input elements, such as: text fields, checkboxes, radio buttons, submit buttons, etc.</a:t>
            </a:r>
          </a:p>
        </p:txBody>
      </p:sp>
    </p:spTree>
    <p:extLst>
      <p:ext uri="{BB962C8B-B14F-4D97-AF65-F5344CB8AC3E}">
        <p14:creationId xmlns:p14="http://schemas.microsoft.com/office/powerpoint/2010/main" val="1431482977"/>
      </p:ext>
      <p:ext uri="{84D1CA09-A767-4919-8DFA-9C9127B11549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1852603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1C041DB6-E4D7-471B-AABC-3CC6BE98A1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A742603-340B-4D6F-AB3D-029F70DBD3A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27337" y="660895"/>
            <a:ext cx="2634941" cy="752475"/>
          </a:xfr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</p:spPr>
        <p:txBody>
          <a:bodyPr lIns="95250" tIns="47625" rIns="95250" bIns="47625" rtlCol="0" anchor="ctr">
            <a:spAutoFit/>
          </a:bodyPr>
          <a:lstStyle/>
          <a:p>
            <a:pPr algn="ctr">
              <a:defRPr lang="en-US" sz="1600" dirty="0"/>
            </a:pPr>
            <a:r>
              <a:rPr lang="en-US" sz="41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3" name="TextBox 2">
            <a:extLst>
              <a:ext uri="{481B889B-18DF-4D19-9F60-7145DF88C03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562989-0E82-4EBB-A4F7-528FA12C8051}"/>
              </a:ext>
            </a:extLst>
          </p:cNvPr>
          <p:cNvSpPr txBox="1"/>
          <p:nvPr/>
        </p:nvSpPr>
        <p:spPr>
          <a:xfrm>
            <a:off x="331583" y="1657350"/>
            <a:ext cx="8480831" cy="2333625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600" dirty="0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HTML stands for HyperText Markup Language </a:t>
            </a:r>
          </a:p>
          <a:p>
            <a:pPr>
              <a:defRPr lang="en-US" sz="1600" dirty="0"/>
            </a:pPr>
            <a:endParaRPr lang="en-US" sz="2400" b="1" dirty="0">
              <a:solidFill>
                <a:srgbClr val="0070C0"/>
              </a:solidFill>
              <a:latin typeface="+mj-lt"/>
            </a:endParaRPr>
          </a:p>
          <a:p>
            <a:pPr>
              <a:defRPr lang="en-US" sz="1600" dirty="0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It is used to create webpages. </a:t>
            </a:r>
          </a:p>
          <a:p>
            <a:pPr>
              <a:defRPr lang="en-US" sz="1600" dirty="0"/>
            </a:pPr>
            <a:endParaRPr lang="en-US" sz="2400" b="1" dirty="0">
              <a:solidFill>
                <a:srgbClr val="0070C0"/>
              </a:solidFill>
              <a:latin typeface="+mj-lt"/>
            </a:endParaRPr>
          </a:p>
          <a:p>
            <a:pPr>
              <a:defRPr lang="en-US" sz="1600" dirty="0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It uses HTML tags and attributes to describe the structure and formatting of a web page.</a:t>
            </a:r>
          </a:p>
        </p:txBody>
      </p:sp>
    </p:spTree>
    <p:extLst>
      <p:ext uri="{85A5382E-DBBA-4458-AE9F-1ECB19FD657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A937BF6-FDB5-42FD-A87A-D89B5DE0689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9EBC9E-C5AC-41EF-A06D-FED5334C2F87}"/>
              </a:ext>
            </a:extLst>
          </p:cNvPr>
          <p:cNvSpPr txBox="1"/>
          <p:nvPr/>
        </p:nvSpPr>
        <p:spPr>
          <a:xfrm>
            <a:off x="1135857" y="547511"/>
            <a:ext cx="3948111" cy="590550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pPr marL="0" lvl="0" algn="l" rtl="0">
              <a:defRPr lang="en-US" sz="1600" b="0" dirty="0">
                <a:solidFill>
                  <a:schemeClr val="tx1"/>
                </a:solidFill>
                <a:latin typeface="Dosis"/>
              </a:defRPr>
            </a:pPr>
            <a:r>
              <a:rPr lang="en-US" sz="3100" b="1" dirty="0">
                <a:solidFill>
                  <a:srgbClr val="C00000"/>
                </a:solidFill>
                <a:latin typeface="+mj-lt"/>
              </a:rPr>
              <a:t>&lt;input&gt; Element</a:t>
            </a:r>
          </a:p>
        </p:txBody>
      </p:sp>
      <p:sp>
        <p:nvSpPr>
          <p:cNvPr id="3" name="TextBox 2">
            <a:extLst>
              <a:ext uri="{4EA4D617-603F-4E64-9323-DF9C63C6713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BEAA43-E2F3-458F-A403-4747A3F3FE3B}"/>
              </a:ext>
            </a:extLst>
          </p:cNvPr>
          <p:cNvSpPr txBox="1"/>
          <p:nvPr/>
        </p:nvSpPr>
        <p:spPr>
          <a:xfrm>
            <a:off x="932414" y="1333113"/>
            <a:ext cx="6479070" cy="466725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pPr marL="0" lvl="0" algn="l" rtl="0">
              <a:defRPr lang="en-US" sz="1600" b="0" dirty="0">
                <a:solidFill>
                  <a:schemeClr val="tx1"/>
                </a:solidFill>
                <a:latin typeface="Dosis"/>
              </a:defRPr>
            </a:pPr>
            <a:r>
              <a:rPr lang="en-US" sz="2300" b="1" dirty="0">
                <a:solidFill>
                  <a:srgbClr val="0070C0"/>
                </a:solidFill>
                <a:latin typeface="+mj-lt"/>
              </a:rPr>
              <a:t>&lt;input type="text" placeholder="Enter Name"&gt;</a:t>
            </a:r>
          </a:p>
        </p:txBody>
      </p:sp>
      <p:sp>
        <p:nvSpPr>
          <p:cNvPr id="4" name="TextBox 3">
            <a:extLst>
              <a:ext uri="{D5620E76-2AC1-48AD-8B07-5401FD8B5ED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817A51-184C-4A23-AF44-0E86D660B8A8}"/>
              </a:ext>
            </a:extLst>
          </p:cNvPr>
          <p:cNvSpPr txBox="1"/>
          <p:nvPr/>
        </p:nvSpPr>
        <p:spPr>
          <a:xfrm flipV="1">
            <a:off x="421481" y="1799839"/>
            <a:ext cx="8018704" cy="2914650"/>
          </a:xfrm>
          <a:prstGeom prst="rect">
            <a:avLst/>
          </a:prstGeom>
          <a:noFill/>
        </p:spPr>
        <p:txBody>
          <a:bodyPr rot="10800000"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r>
              <a:rPr lang="en-US" sz="2200" b="1" dirty="0">
                <a:solidFill>
                  <a:srgbClr val="0070C0"/>
                </a:solidFill>
                <a:latin typeface="+mj-lt"/>
              </a:rPr>
              <a:t>An &lt;input&gt; element can be displayed in many ways, depending on the type attribute</a:t>
            </a:r>
          </a:p>
          <a:p>
            <a:r>
              <a:rPr lang="en-US" sz="2200" b="1" dirty="0">
                <a:solidFill>
                  <a:srgbClr val="0070C0"/>
                </a:solidFill>
                <a:latin typeface="+mj-lt"/>
              </a:rPr>
              <a:t>           Type                                           Description</a:t>
            </a:r>
          </a:p>
          <a:p>
            <a:r>
              <a:rPr lang="en-US" sz="2200" b="1" dirty="0">
                <a:solidFill>
                  <a:srgbClr val="0070C0"/>
                </a:solidFill>
                <a:latin typeface="+mj-lt"/>
              </a:rPr>
              <a:t>&lt;input type="text"&gt;                Displays a single-line text input field</a:t>
            </a:r>
          </a:p>
          <a:p>
            <a:r>
              <a:rPr lang="en-US" sz="2200" b="1" dirty="0">
                <a:solidFill>
                  <a:srgbClr val="0070C0"/>
                </a:solidFill>
                <a:latin typeface="+mj-lt"/>
              </a:rPr>
              <a:t>&lt;input type="radio"&gt;                Displays a radio button </a:t>
            </a:r>
          </a:p>
          <a:p>
            <a:r>
              <a:rPr lang="en-US" sz="2200" b="1" dirty="0">
                <a:solidFill>
                  <a:srgbClr val="0070C0"/>
                </a:solidFill>
                <a:latin typeface="+mj-lt"/>
              </a:rPr>
              <a:t>&lt;input type="checkbox"&gt;      Displays a checkbox </a:t>
            </a:r>
          </a:p>
          <a:p>
            <a:r>
              <a:rPr lang="en-US" sz="2200" b="1" dirty="0">
                <a:solidFill>
                  <a:srgbClr val="0070C0"/>
                </a:solidFill>
                <a:latin typeface="+mj-lt"/>
              </a:rPr>
              <a:t>&lt;input type="submit"&gt;            Displays a submit button </a:t>
            </a:r>
          </a:p>
          <a:p>
            <a:r>
              <a:rPr lang="en-US" sz="2200" b="1" dirty="0">
                <a:solidFill>
                  <a:srgbClr val="0070C0"/>
                </a:solidFill>
                <a:latin typeface="+mj-lt"/>
              </a:rPr>
              <a:t>&lt;input type="button"&gt;          Displays a clickable button</a:t>
            </a:r>
          </a:p>
        </p:txBody>
      </p:sp>
    </p:spTree>
    <p:extLst>
      <p:ext uri="{BB962C8B-B14F-4D97-AF65-F5344CB8AC3E}">
        <p14:creationId xmlns:p14="http://schemas.microsoft.com/office/powerpoint/2010/main" val="2952560510"/>
      </p:ext>
      <p:ext uri="{3F17A37A-1C10-41EB-B0CC-CBB773C55693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18526035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27E11B06-8DE8-4D10-9D05-48AA7AF9E64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9583E2D-78D9-4DC2-A3E4-7593206D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11"/>
          <a:stretch>
            <a:fillRect/>
          </a:stretch>
        </p:blipFill>
        <p:spPr>
          <a:xfrm>
            <a:off x="1430697" y="1"/>
            <a:ext cx="5410856" cy="51434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9901909"/>
      </p:ext>
      <p:ext uri="{4DC50A96-9E11-4DD5-9D74-41B9D68F30F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18526035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3B369AD8-9CCD-4CF1-BE7C-09F66966AD7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9E767F-1F30-4F94-AD59-852E51E2BD1A}"/>
              </a:ext>
            </a:extLst>
          </p:cNvPr>
          <p:cNvSpPr txBox="1"/>
          <p:nvPr/>
        </p:nvSpPr>
        <p:spPr>
          <a:xfrm>
            <a:off x="935831" y="738152"/>
            <a:ext cx="2397918" cy="600075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pPr marL="0" lvl="0" algn="l" rtl="0">
              <a:defRPr lang="en-US" sz="1600" b="0" dirty="0">
                <a:solidFill>
                  <a:schemeClr val="tx1"/>
                </a:solidFill>
                <a:latin typeface="Dosis"/>
              </a:defRPr>
            </a:pPr>
            <a:r>
              <a:rPr lang="en-US" sz="3200" b="1" dirty="0">
                <a:solidFill>
                  <a:srgbClr val="C00000"/>
                </a:solidFill>
                <a:latin typeface="Dosis"/>
              </a:rPr>
              <a:t>Select </a:t>
            </a:r>
          </a:p>
        </p:txBody>
      </p:sp>
      <p:sp>
        <p:nvSpPr>
          <p:cNvPr id="3" name="TextBox 2">
            <a:extLst>
              <a:ext uri="{572C7462-7990-468B-8DB1-6C91245B1ED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2773BEA-46C6-4DA6-866E-BD808827933B}"/>
              </a:ext>
            </a:extLst>
          </p:cNvPr>
          <p:cNvSpPr txBox="1"/>
          <p:nvPr/>
        </p:nvSpPr>
        <p:spPr>
          <a:xfrm>
            <a:off x="935831" y="1428750"/>
            <a:ext cx="6779420" cy="2152650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r>
              <a:rPr lang="en-US" sz="2600" b="1" dirty="0">
                <a:solidFill>
                  <a:srgbClr val="0070C0"/>
                </a:solidFill>
                <a:latin typeface="+mj-lt"/>
              </a:rPr>
              <a:t>&lt;select name="city" id="city"&gt;</a:t>
            </a:r>
          </a:p>
          <a:p>
            <a:r>
              <a:rPr lang="en-US" sz="2600" b="1" dirty="0">
                <a:solidFill>
                  <a:srgbClr val="0070C0"/>
                </a:solidFill>
                <a:latin typeface="+mj-lt"/>
              </a:rPr>
              <a:t>&lt;option value="Delhi"&gt; Delhi &lt;/option&gt;</a:t>
            </a:r>
          </a:p>
          <a:p>
            <a:r>
              <a:rPr lang="en-US" sz="2600" b="1" dirty="0">
                <a:solidFill>
                  <a:srgbClr val="0070C0"/>
                </a:solidFill>
                <a:latin typeface="+mj-lt"/>
              </a:rPr>
              <a:t>&lt;option value="Mumbai"&gt; Delhi &lt;/option&gt;</a:t>
            </a:r>
          </a:p>
          <a:p>
            <a:r>
              <a:rPr lang="en-US" sz="2600" b="1" dirty="0">
                <a:solidFill>
                  <a:srgbClr val="0070C0"/>
                </a:solidFill>
                <a:latin typeface="+mj-lt"/>
              </a:rPr>
              <a:t>&lt;option value="Banglore"&gt; Delhi &lt;/option&gt;</a:t>
            </a:r>
          </a:p>
          <a:p>
            <a:r>
              <a:rPr lang="en-US" sz="2600" b="1" dirty="0">
                <a:solidFill>
                  <a:srgbClr val="0070C0"/>
                </a:solidFill>
                <a:latin typeface="+mj-lt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1174027972"/>
      </p:ext>
      <p:ext uri="{1B5F9982-34E8-4B1A-8F0C-41C19DBB0C9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18526035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4E09E4F4-ABFF-4BD6-8328-CE1C6A45C60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B9E1DB-CF15-4215-8DD3-B94566791335}"/>
              </a:ext>
            </a:extLst>
          </p:cNvPr>
          <p:cNvSpPr txBox="1"/>
          <p:nvPr/>
        </p:nvSpPr>
        <p:spPr>
          <a:xfrm>
            <a:off x="914399" y="357187"/>
            <a:ext cx="4562475" cy="619125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pPr marL="0" lvl="0" algn="l" rtl="0">
              <a:defRPr lang="en-US" sz="1600" b="0" dirty="0">
                <a:solidFill>
                  <a:schemeClr val="tx1"/>
                </a:solidFill>
                <a:latin typeface="Dosis"/>
              </a:defRPr>
            </a:pPr>
            <a:r>
              <a:rPr lang="en-US" sz="3300" b="1" dirty="0">
                <a:solidFill>
                  <a:srgbClr val="C00000"/>
                </a:solidFill>
                <a:latin typeface="+mj-lt"/>
              </a:rPr>
              <a:t>Action in Form</a:t>
            </a:r>
          </a:p>
        </p:txBody>
      </p:sp>
      <p:sp>
        <p:nvSpPr>
          <p:cNvPr id="3" name="TextBox 2">
            <a:extLst>
              <a:ext uri="{DE6989A1-AF6A-4726-B83A-0EC923B9AB3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A3E180-F2C7-4FA0-BF4C-C398270C53B0}"/>
              </a:ext>
            </a:extLst>
          </p:cNvPr>
          <p:cNvSpPr txBox="1"/>
          <p:nvPr/>
        </p:nvSpPr>
        <p:spPr>
          <a:xfrm>
            <a:off x="707760" y="1428750"/>
            <a:ext cx="7457544" cy="1885950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>
            <a:lvl1pPr marL="0" lvl="0" algn="l" rtl="0">
              <a:defRPr lang="en-US" sz="1800" dirty="0">
                <a:solidFill>
                  <a:schemeClr val="tx1"/>
                </a:solidFill>
                <a:latin typeface="Dosis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Dosis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Dosis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Dosis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Dosis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Dosis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Dosis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Dosis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Dosi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Action attribute is used to define what action needs to be performed when a form is submitted</a:t>
            </a:r>
          </a:p>
          <a:p>
            <a:endParaRPr lang="en-US" sz="2800" b="1" dirty="0">
              <a:solidFill>
                <a:srgbClr val="0070C0"/>
              </a:solidFill>
              <a:latin typeface="+mj-lt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&lt;form action="/action.php" &gt;</a:t>
            </a:r>
          </a:p>
        </p:txBody>
      </p:sp>
    </p:spTree>
    <p:extLst>
      <p:ext uri="{BB962C8B-B14F-4D97-AF65-F5344CB8AC3E}">
        <p14:creationId xmlns:p14="http://schemas.microsoft.com/office/powerpoint/2010/main" val="4060149264"/>
      </p:ext>
      <p:ext uri="{1121A93F-5946-4184-AADA-BF12E138451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18526035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E2CDD237-0AA1-49BE-8D79-BE6A3B25E6E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6A9E10F-7123-4EC7-9D17-B79C3453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</p:spPr>
      </p:pic>
    </p:spTree>
    <p:extLst>
      <p:ext uri="{BE40F068-9F3C-44A8-BC3D-C88E8A8AAEF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ECA16B97-F467-41EB-A06E-8F26DB691CD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4960BFE-37AE-4A3F-BEB9-DA6D8FD8AA3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71512" y="419100"/>
            <a:ext cx="2412206" cy="847725"/>
          </a:xfr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</p:spPr>
        <p:txBody>
          <a:bodyPr lIns="95250" tIns="47625" rIns="95250" bIns="47625" rtlCol="0" anchor="ctr">
            <a:spAutoFit/>
          </a:bodyPr>
          <a:lstStyle/>
          <a:p>
            <a:pPr algn="ctr">
              <a:defRPr lang="en-US" sz="1600" dirty="0"/>
            </a:pPr>
            <a:r>
              <a:rPr lang="en-US" sz="2400" dirty="0">
                <a:solidFill>
                  <a:schemeClr val="bg1"/>
                </a:solidFill>
              </a:rPr>
              <a:t>Structure of Html</a:t>
            </a:r>
          </a:p>
        </p:txBody>
      </p:sp>
      <p:pic>
        <p:nvPicPr>
          <p:cNvPr id="3" name="Picture 2">
            <a:extLst>
              <a:ext uri="{8560E154-266C-4827-B9AC-C51E6559B1C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33BFF8F-E4E4-4D00-8833-BE505600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683" y="1388735"/>
            <a:ext cx="5900344" cy="3356383"/>
          </a:xfrm>
          <a:prstGeom prst="rect">
            <a:avLst/>
          </a:prstGeom>
          <a:noFill/>
        </p:spPr>
      </p:pic>
    </p:spTree>
    <p:extLst>
      <p:ext uri="{E62EA509-C5FE-425F-AA9D-9C3AE4FFA367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51A5F4A6-76F4-4A3E-A36E-053B62B593F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60AB547-9A09-4815-9ADF-353973F9FB58}"/>
              </a:ext>
            </a:extLst>
          </p:cNvPr>
          <p:cNvSpPr txBox="1"/>
          <p:nvPr/>
        </p:nvSpPr>
        <p:spPr>
          <a:xfrm>
            <a:off x="431444" y="435768"/>
            <a:ext cx="3060610" cy="561975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600" dirty="0"/>
            </a:pPr>
            <a:r>
              <a:rPr lang="en-US" sz="2900" b="1" dirty="0">
                <a:solidFill>
                  <a:srgbClr val="C00000"/>
                </a:solidFill>
                <a:latin typeface="+mj-lt"/>
              </a:rPr>
              <a:t>HTML Tags</a:t>
            </a:r>
          </a:p>
        </p:txBody>
      </p:sp>
      <p:sp>
        <p:nvSpPr>
          <p:cNvPr id="3" name="TextBox 2">
            <a:extLst>
              <a:ext uri="{46FFC0AA-C956-4809-877E-9A03EE72F6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B03ED1-15B4-444C-B089-83207F369E6C}"/>
              </a:ext>
            </a:extLst>
          </p:cNvPr>
          <p:cNvSpPr txBox="1"/>
          <p:nvPr/>
        </p:nvSpPr>
        <p:spPr>
          <a:xfrm>
            <a:off x="589749" y="997743"/>
            <a:ext cx="8158964" cy="495300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600" dirty="0"/>
            </a:pPr>
            <a:r>
              <a:rPr lang="en-US" sz="2500" b="1" dirty="0">
                <a:solidFill>
                  <a:srgbClr val="0070C0"/>
                </a:solidFill>
                <a:latin typeface="+mj-lt"/>
              </a:rPr>
              <a:t>A container for some content or other Html Tags.</a:t>
            </a:r>
          </a:p>
        </p:txBody>
      </p:sp>
      <p:pic>
        <p:nvPicPr>
          <p:cNvPr id="4" name="Picture 3">
            <a:extLst>
              <a:ext uri="{49E0B212-A2A2-45F5-AEE8-CD666BFF1B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D256F3B-E487-46C5-A76F-C5E262AAC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7" y="1493043"/>
            <a:ext cx="8417041" cy="2860847"/>
          </a:xfrm>
          <a:prstGeom prst="rect">
            <a:avLst/>
          </a:prstGeom>
          <a:noFill/>
        </p:spPr>
      </p:pic>
    </p:spTree>
    <p:extLst>
      <p:ext uri="{EF2ED1EE-1F43-4B75-B34D-16249C5AD09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5AA52C7F-9849-4290-BA45-2CE74037254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EA8C43D-BC54-4FBC-94F9-5CFA6352B8D9}"/>
              </a:ext>
            </a:extLst>
          </p:cNvPr>
          <p:cNvSpPr txBox="1"/>
          <p:nvPr/>
        </p:nvSpPr>
        <p:spPr>
          <a:xfrm>
            <a:off x="785812" y="451029"/>
            <a:ext cx="3033712" cy="561975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600" dirty="0"/>
            </a:pPr>
            <a:r>
              <a:rPr lang="en-US" sz="2900" b="1" dirty="0">
                <a:solidFill>
                  <a:srgbClr val="C00000"/>
                </a:solidFill>
                <a:latin typeface="+mj-lt"/>
              </a:rPr>
              <a:t>Important Points </a:t>
            </a:r>
          </a:p>
        </p:txBody>
      </p:sp>
      <p:sp>
        <p:nvSpPr>
          <p:cNvPr id="3" name="TextBox 2">
            <a:extLst>
              <a:ext uri="{68C0CA20-B0A9-459B-87C0-7281143E4B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A660A82-C005-4E43-8A2B-E0F4334BBBE1}"/>
              </a:ext>
            </a:extLst>
          </p:cNvPr>
          <p:cNvSpPr txBox="1"/>
          <p:nvPr/>
        </p:nvSpPr>
        <p:spPr>
          <a:xfrm flipV="1">
            <a:off x="785811" y="1013005"/>
            <a:ext cx="7448552" cy="3076575"/>
          </a:xfrm>
          <a:prstGeom prst="rect">
            <a:avLst/>
          </a:prstGeom>
          <a:noFill/>
        </p:spPr>
        <p:txBody>
          <a:bodyPr rot="10800000" lIns="95250" tIns="47625" rIns="95250" bIns="47625" rtlCol="0" anchor="t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Html tag is parent of head &amp; body tag.</a:t>
            </a:r>
          </a:p>
          <a:p>
            <a:endParaRPr lang="en-US" sz="2400" b="1" dirty="0">
              <a:solidFill>
                <a:srgbClr val="0070C0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Most of html elements have opening &amp; closing tags with content in between them.</a:t>
            </a:r>
          </a:p>
          <a:p>
            <a:endParaRPr lang="en-US" sz="2400" b="1" dirty="0">
              <a:solidFill>
                <a:srgbClr val="0070C0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Some tags have no content in between, eg &lt;br&gt;</a:t>
            </a:r>
          </a:p>
          <a:p>
            <a:endParaRPr lang="en-US" sz="2400" b="1" dirty="0">
              <a:solidFill>
                <a:srgbClr val="0070C0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We can use inspect element/view page source to edit html</a:t>
            </a:r>
          </a:p>
        </p:txBody>
      </p:sp>
    </p:spTree>
    <p:extLst>
      <p:ext uri="{9AF8DA73-2BA2-4FBB-A055-43CE89E105B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89A79ABA-B161-43D4-AB00-39C598B62B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6DCC427-5543-46E8-ACBB-25D4F71E0ED6}"/>
              </a:ext>
            </a:extLst>
          </p:cNvPr>
          <p:cNvSpPr txBox="1"/>
          <p:nvPr/>
        </p:nvSpPr>
        <p:spPr>
          <a:xfrm>
            <a:off x="1428750" y="1428750"/>
            <a:ext cx="1905000" cy="457200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600" dirty="0"/>
            </a:pPr>
            <a:endParaRPr lang="en-US" dirty="0"/>
          </a:p>
        </p:txBody>
      </p:sp>
      <p:pic>
        <p:nvPicPr>
          <p:cNvPr id="3" name="Picture 2">
            <a:extLst>
              <a:ext uri="{06E7696E-408F-4120-8E2A-40916FFC0C1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1D9348A-C7A0-4ED0-A23F-1F3EB8A9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  <p:extLst>
      <p:ext uri="{A913D455-B50D-4A4D-89FE-148CCF88D1DD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36F204AE-84C7-411A-9EE6-3604AC54C29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AF21325-6544-484D-9973-A82BE56ADC2A}"/>
              </a:ext>
            </a:extLst>
          </p:cNvPr>
          <p:cNvSpPr txBox="1"/>
          <p:nvPr/>
        </p:nvSpPr>
        <p:spPr>
          <a:xfrm>
            <a:off x="231995" y="1285874"/>
            <a:ext cx="7145653" cy="2333625"/>
          </a:xfrm>
          <a:prstGeom prst="rect">
            <a:avLst/>
          </a:prstGeom>
          <a:noFill/>
        </p:spPr>
        <p:txBody>
          <a:bodyPr lIns="95250" tIns="47625" rIns="95250" bIns="47625" rtlCol="0" anchor="t">
            <a:spAutoFit/>
          </a:bodyPr>
          <a:lstStyle/>
          <a:p>
            <a:endParaRPr/>
          </a:p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&lt;html&gt; = &lt;HTML&gt;</a:t>
            </a:r>
          </a:p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&lt;p&gt; = &lt;P&gt;</a:t>
            </a:r>
          </a:p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&lt;head&gt; = &lt;HEAD&gt;</a:t>
            </a:r>
          </a:p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&lt;body&gt; = &lt;BODY&gt;</a:t>
            </a:r>
          </a:p>
        </p:txBody>
      </p:sp>
      <p:sp>
        <p:nvSpPr>
          <p:cNvPr id="3" name="TextBox 2">
            <a:extLst>
              <a:ext uri="{E8729571-AF20-4333-8762-EA33B7FCA9C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FFDF900-B343-4D68-B100-1B3ED231AC08}"/>
              </a:ext>
            </a:extLst>
          </p:cNvPr>
          <p:cNvSpPr txBox="1"/>
          <p:nvPr/>
        </p:nvSpPr>
        <p:spPr>
          <a:xfrm flipV="1">
            <a:off x="231995" y="685799"/>
            <a:ext cx="6963954" cy="600075"/>
          </a:xfrm>
          <a:prstGeom prst="rect">
            <a:avLst/>
          </a:prstGeom>
          <a:noFill/>
        </p:spPr>
        <p:txBody>
          <a:bodyPr rot="10800000" lIns="95250" tIns="47625" rIns="95250" bIns="47625" rtlCol="0" anchor="t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+mj-lt"/>
              </a:rPr>
              <a:t>HTML is NOT case sensitive</a:t>
            </a:r>
          </a:p>
        </p:txBody>
      </p:sp>
    </p:spTree>
    <p:extLst>
      <p:ext uri="{604E573D-A5BD-468F-8762-221D8C4870D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1783054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95FC9-3C82-44C6-8506-B4E941791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736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FONT2" val="Dosis-medi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TSHAPE" val="TOP_BANNER: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3:0:0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4:0:0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threePicAndT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fourP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TSHAPE" val="TWIN_COMET: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TSHAPE" val="TWIN_COMET: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TSHAPE" val="TWIN_COMET: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TSHAPE" val="TOP_BANNER: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Breezy">
  <a:themeElements>
    <a:clrScheme name="Breezy">
      <a:dk1>
        <a:srgbClr val="000000"/>
      </a:dk1>
      <a:lt1>
        <a:srgbClr val="FFFFFF"/>
      </a:lt1>
      <a:dk2>
        <a:srgbClr val="003494"/>
      </a:dk2>
      <a:lt2>
        <a:srgbClr val="FCF7F8"/>
      </a:lt2>
      <a:accent1>
        <a:srgbClr val="DB6A7B"/>
      </a:accent1>
      <a:accent2>
        <a:srgbClr val="362A78"/>
      </a:accent2>
      <a:accent3>
        <a:srgbClr val="F2A5C0"/>
      </a:accent3>
      <a:accent4>
        <a:srgbClr val="D43B61"/>
      </a:accent4>
      <a:accent5>
        <a:srgbClr val="B1A4F5"/>
      </a:accent5>
      <a:accent6>
        <a:srgbClr val="794094"/>
      </a:accent6>
      <a:hlink>
        <a:srgbClr val="71BFD9"/>
      </a:hlink>
      <a:folHlink>
        <a:srgbClr val="8D98A1"/>
      </a:folHlink>
    </a:clrScheme>
    <a:fontScheme name="Breezy">
      <a:majorFont>
        <a:latin typeface="Abel"/>
        <a:ea typeface=""/>
        <a:cs typeface=""/>
      </a:majorFont>
      <a:minorFont>
        <a:latin typeface="Dosis"/>
        <a:ea typeface=""/>
        <a:cs typeface=""/>
      </a:minorFont>
    </a:fontScheme>
    <a:fmtScheme name="Breez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>
          <a:noFill/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dpi="0" rotWithShape="1">
          <a:blip xmlns:r="http://schemas.openxmlformats.org/officeDocument/2006/relationships"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tx="0" ty="0" sx="100000" sy="100000" algn="tl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lvl1pPr lvl="0" algn="ctr"/>
      </a:lstStyle>
      <a:style>
        <a:lnRef idx="0">
          <a:scrgbClr r="0" g="0" b="0"/>
        </a:lnRef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w="19050" cap="flat">
          <a:solidFill>
            <a:schemeClr val="accent2"/>
          </a:solidFill>
          <a:prstDash val="solid"/>
          <a:round/>
        </a:ln>
      </a:spPr>
      <a:bodyPr rtlCol="0" anchor="ctr"/>
      <a:lstStyle>
        <a:lvl1pPr lvl="0" algn="ctr"/>
      </a:lstStyle>
    </a:lnDef>
  </a:objectDefaults>
  <a:extraClrSchemeLst/>
</a:theme>
</file>

<file path=ppt/theme/theme2.xml><?xml version="1.0" encoding="utf-8"?>
<a:theme xmlns:a="http://schemas.openxmlformats.org/drawingml/2006/main" name="Breezy">
  <a:themeElements>
    <a:clrScheme name="Breezy">
      <a:dk1>
        <a:srgbClr val="000000"/>
      </a:dk1>
      <a:lt1>
        <a:srgbClr val="FFFFFF"/>
      </a:lt1>
      <a:dk2>
        <a:srgbClr val="003494"/>
      </a:dk2>
      <a:lt2>
        <a:srgbClr val="FCF7F8"/>
      </a:lt2>
      <a:accent1>
        <a:srgbClr val="DB6A7B"/>
      </a:accent1>
      <a:accent2>
        <a:srgbClr val="362A78"/>
      </a:accent2>
      <a:accent3>
        <a:srgbClr val="F2A5C0"/>
      </a:accent3>
      <a:accent4>
        <a:srgbClr val="D43B61"/>
      </a:accent4>
      <a:accent5>
        <a:srgbClr val="B1A4F5"/>
      </a:accent5>
      <a:accent6>
        <a:srgbClr val="794094"/>
      </a:accent6>
      <a:hlink>
        <a:srgbClr val="71BFD9"/>
      </a:hlink>
      <a:folHlink>
        <a:srgbClr val="8D98A1"/>
      </a:folHlink>
    </a:clrScheme>
    <a:fontScheme name="Breezy">
      <a:majorFont>
        <a:latin typeface="Abel"/>
        <a:ea typeface=""/>
        <a:cs typeface=""/>
      </a:majorFont>
      <a:minorFont>
        <a:latin typeface="Dosis"/>
        <a:ea typeface=""/>
        <a:cs typeface=""/>
      </a:minorFont>
    </a:fontScheme>
    <a:fmtScheme name="Breez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>
          <a:noFill/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dpi="0" rotWithShape="1">
          <a:blip xmlns:r="http://schemas.openxmlformats.org/officeDocument/2006/relationships"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tx="0" ty="0" sx="100000" sy="100000" algn="tl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lvl1pPr lvl="0" algn="ctr"/>
      </a:lstStyle>
      <a:style>
        <a:lnRef idx="0">
          <a:scrgbClr r="0" g="0" b="0"/>
        </a:lnRef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w="19050" cap="flat">
          <a:solidFill>
            <a:schemeClr val="accent2"/>
          </a:solidFill>
          <a:prstDash val="solid"/>
          <a:round/>
        </a:ln>
      </a:spPr>
      <a:bodyPr rtlCol="0" anchor="ctr"/>
      <a:lstStyle>
        <a:lvl1pPr lvl="0" algn="ctr"/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471</Words>
  <Application>Microsoft Office PowerPoint</Application>
  <PresentationFormat>On-screen Show (16:9)</PresentationFormat>
  <Paragraphs>72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Abel</vt:lpstr>
      <vt:lpstr>Arial</vt:lpstr>
      <vt:lpstr>Dosis</vt:lpstr>
      <vt:lpstr>Dosis-medium</vt:lpstr>
      <vt:lpstr>Breezy</vt:lpstr>
      <vt:lpstr>HTML Complete Course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Tables in HTML</vt:lpstr>
      <vt:lpstr>PowerPoint Presentation</vt:lpstr>
      <vt:lpstr>PowerPoint Presentation</vt:lpstr>
      <vt:lpstr>Forms In 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VARNIT CHAUHAN</cp:lastModifiedBy>
  <cp:revision>4</cp:revision>
  <dcterms:created xsi:type="dcterms:W3CDTF">2024-06-08T12:37:34Z</dcterms:created>
  <dcterms:modified xsi:type="dcterms:W3CDTF">2024-06-20T04:20:26Z</dcterms:modified>
</cp:coreProperties>
</file>